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永动机器人技术解析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探索无限动力奥秘</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关节传动方案</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关节传动方案是永动机器人核心，涉及多轴联动与精密控制。通过优化齿轮、皮带等组件，实现高效能量转换与传递。</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关节传动设计</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提升传动效率对永动机器人至关重要。采用轻量化材料、减少摩擦损耗，结合先进润滑技术，确保动力持续稳定输出。</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传动效率优化</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定期对关节传动系统进行故障诊断和维护，及时发现并解决问题，保障永动机器人长期稳定运行，延长使用寿命。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故障诊断与维护</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材料轻量化策略</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材料选择原则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轻量化策略中，选用高强度轻质材料至关重要。如碳纤维、铝合金等，它们在保持结构强度的同时，显著降低机器人自重，提升能效与灵活性。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结构设计优化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通过创新的几何形态设计和力学分析，实现结构的最优化布局。采用镂空、蜂窝状等设计减少材料使用量，同时确保整体稳定性和耐用性。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集成化组件应用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集成化设计理念将多个功能模块整合于单一部件中，减少零件数量，不仅减轻了重量，还简化了装配过程，提高了维护效率和可靠性。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智能控制算法</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运动轨迹规划</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运动轨迹规划基础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运动轨迹规划是机器人技术中的关键部分，涉及路径生成、避障及优化等。通过算法计算，确保机器人高效、安全地完成指定任务。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常用轨迹规划方法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包括基于图的搜索方法、动态规划和机器学习等。这些方法各有优缺点，需根据任务需求和环境条件选择最合适的规划策略。</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实时调整与反馈机制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在实际应用中，机器人需根据环境变化实时调整轨迹。建立有效的反馈机制，确保轨迹规划的准确性和实时性，提高任务完成率。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动态平衡调节</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动态平衡原理</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永动机器人通过内置的传感器实时监测其姿态，利用先进的算法自动调整内部结构，保持机体稳定运行。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调节机制</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当检测到外部干扰或内部偏差时，机器人会迅速启动调节机制，通过微调各部件的位置和角度，实现精确的动态平衡。</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这种动态平衡调节技术广泛应用于自动化生产线、无人驾驶车辆及空间探索等需要高度稳定性的领域。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应用场景拓展</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工业自动化领域</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工业自动化定义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工业自动化是指应用控制系统和信息技术，实现生产过程的自动监控、控制和管理，以提高生产效率和产品质量。</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永动机器人在工业中的应用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永动机器人在工业自动化中发挥关键作用，能够执行重复性高、危险或高精度的工作，显著提升生产线效率和安全性。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随着技术的进步，永动机器人将在更多领域展现其潜力，如更广泛的行业应用、更高的智能化程度以及更好的人机协作能力。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家庭服务场景</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家庭清洁机器人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通过集成的传感器和智能算法，实现自主导航与避障。能够执行扫地、拖地等任务，有效减轻家庭成员的日常清洁负担。</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烹饪助手机器人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配备高精度传感器和智能食谱数据库，可自动完成食材准备、烹饪过程及清理工作。为忙碌的家庭提供快速、健康的餐食解决方案。</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陪伴互动机器人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设计用于陪伴儿童或老年人，具备语音交互、情感识别等功能。不仅能提供娱乐和学习资源，还能监测使用者健康状态，增强家庭成员间的联系。</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技术挑战分析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能量转化效率</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能量转化原理</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永动机器人的能量转化效率取决于其内部机械结构与材料，通过高效的能量转换系统，将输入的机械能转化为机器人运动所需的动力。</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优化设计策略</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为提高能量转化效率，永动机器人采用轻量化材料和精密工程设计，减少能量在传递过程中的损失，确保能量最大化利用。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持续创新方向</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面对未来技术挑战，永动机器人领域将持续探索新型能源和更高效的驱动技术，以实现更高能量转化效率和更长续航能力。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永动机器人概述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动力系统设计</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机械结构优化</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智能控制算法</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应用场景拓展</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技术挑战分析</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系统稳定性保障</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永动机器人的核心在于其系统的稳定性。通过精密的工程设计和严格的测试，确保机器人在长时间运行中保持高效与可靠。</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系统稳定性设计</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实施多种故障预防机制，包括冗余设计、实时监控和自动修复功能，以减少意外停机的风险，保证机器人持续稳定工作。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故障预防措施</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制定并执行定期维护计划，对机器人的关键部件进行检查和保养，及时更换磨损零件，确保系统的长期稳定性和性能。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定期维护计划</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仿生学融合方向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仿生学原理概述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仿生学是一门研究生物体结构和功能以设计或改进技术系统的学科。通过模拟自然界中的生物特征，开发更高效、节能的技术和产品。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永动机器人设计思路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结合仿生学的原理与创新技术，永动机器人旨在模仿自然界中生物的高效能量转换机制，实现持续动力输出而无需外部能源补充。</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随着科技的进步，仿生学融合方向下的永动机器人将广泛应用于工业自动化、环境监测等领域，提高生产效率和生活质量，推动可持续发展。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多模态交互升级</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视觉交互增强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通过集成先进的摄像头与图像识别技术，永动机器人能够实现对复杂环境的精准感知和理解，提高人机交互的自然度和准确性。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语音交互优化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采用深度学习算法的语音识别系统使机器人能够更准确地捕捉并理解人类语言，支持多方言和噪声环境下的有效沟通，提升用户体验。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触觉反馈升级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配备高精度触觉传感器，使永动机器人在与人互动时能提供类似真实触感的反馈，增强交互的真实感和亲和力，适用于教育和娱乐场景。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永动机器人概述</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永动机的科学定义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永动机器人是一种理论上能自我持续运作而无需外部能源的机器，其设计基于能量守恒和转换原理。</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工作原理概述</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通过高效的能量回收系统和智能控制算法，永动机器人能够将运动中产生的机械能转化为电能，实现自给自足的循环动力。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技术挑战与前景</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尽管理论上可行，但永动机器人面临能量损耗、材料限制等技术难题。未来研究有望突破这些障碍，推动其在多个领域的应用。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永动机器人的概念首次提出于20世纪80年代，旨在创造无需外部能源即可持续运作的机器人。</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永动机器人起源</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从最初的简单机械装置到如今的高级智能系统，永动机器人在动力来源、自主控制等方面取得了显著进步。</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技术发展历程</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现今，永动机器人已被应用于工业自动化、灾害救援等多个领域，展现了其独特的价值和潜力。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现代应用实例</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动力系统设计</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能量采集方式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太阳能采集技术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利用太阳能电池板将阳光转化为电能，为永动机器人提供持续动力。此方法环保且能量来源广泛，是理想的绿色能源解决方案。</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风能转换系统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通过高效风力涡轮机捕捉风能，转化为机械能再转换为电能。适合在开阔地区使用，能有效减少对化石燃料的依赖，降低碳排放。</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热能回收装置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利用温差发电原理，将环境中的热能转换为电能。适用于工业余热、地热等场合，提高能源利用率，实现能源的循环利用。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储能装置选型</a:t>
            </a:r>
            <a:endParaRPr sz="3000" b="1" i="0">
              <a:solidFill>
                <a:srgbClr val="000000"/>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储能装置重要性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储能装置在永动机器人中扮演关键角色，确保持续能量供应。选择合适的储能技术是实现高效、稳定运行的基础。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常见储能技术对比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目前主要储能技术包括电池、超级电容和飞轮储能。每种技术有其优缺点，需根据应用需求和环境条件进行合理选择。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储能装置选型策略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选型时需考虑能量密度、充放电速度、循环寿命等因素。结合永动机器人的应用场景和性能要求，制定科学、合理的储能方案。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机械结构优化</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2866</Words>
  <Application>WPS 演示</Application>
  <PresentationFormat>全屏显示(4:3)</PresentationFormat>
  <Paragraphs>256</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2025-09-30T16:26:00Z</dcterms:created>
  <dcterms:modified xsi:type="dcterms:W3CDTF">2025-09-30T16:26:33Z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6CFB3065AC3E4A0E888A4DD279A329E8_12</vt:lpwstr>
  </property>
  <property fmtid="{D5CDD505-2E9C-101B-9397-08002B2CF9AE}" pid="3" name="KSOProductBuildVer">
    <vt:lpwstr>2052-12.1.0.22529</vt:lpwstr>
  </property>
</Properties>
</file>