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银发经济崛起新机遇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F3552"/>
                </a:solidFill>
                <a:latin typeface="微软雅黑" panose="020B0503020204020204" charset="-122"/>
              </a:rPr>
              <a:t>老年消费市场深度解析</a:t>
            </a:r>
            <a:endParaRPr sz="30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健康养老需求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随着人口老龄化加剧，健康养老服务需求日益增长。涵盖医疗护理、康复保健、生活照料等多个方面，旨在提升老年人生活质量。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健康养老服务概述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居家养老作为主流选择，强调社区支持与家庭关怀相结合。通过提供上门服务、远程监控等手段，确保老人在家中也能享受专业照护。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居家养老模式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为满足不同层次的需求，各类养老机构如养老院、护理院不断涌现。注重环境建设与服务质量提升，力求为老年人创造安全舒适的居住条件。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机构养老设施发展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适老化产品创新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智能穿戴设备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针对老年人设计的智能手表和健康监测手环，通过实时监控心率、血压等生命体征，提供紧急呼叫和跌倒检测功能，保障老年用户的安全与健康。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智能家居系统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智能家居系统通过语音控制、远程操作等方式，简化老年人的居家生活，如自动调节室内温度、照明，以及智能提醒服药等功能，提升生活质量。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适老化交通工具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专为老年人设计的交通工具，如电动轮椅和助行器，配备防滑轮胎、可调节座椅等特性，确保使用安全并方便老年人出行。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政策支持体系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国家战略规划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627420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国家战略规划背景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随着人口老龄化加剧，银发经济成为国家战略重点，旨在通过政策支持和市场机制优化老年人生活质量和经济参与度。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627420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主要战略措施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国家通过完善养老服务体系、鼓励健康产业发展、推动科技创新等方式，全面提升老年人福祉，促进经济社会和谐发展。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实施效果与展望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国家战略规划有效提升了老年人的生活品质，促进了相关产业的发展。展望未来，将继续深化改革，完善政策，以应对人口老龄化挑战。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地方扶持措施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政策扶持背景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随着人口老龄化加剧，银发经济成为新增长点。政府通过制定优惠政策，鼓励企业开发老年产品和服务，以应对这一社会趋势。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财政资金支持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政府设立专项基金，对老年相关产业进行资助，降低企业初期投资风险。同时，提供税收减免等措施，激励更多资本进入该领域。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创新驱动发展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政府鼓励技术创新，支持研发适合老年人使用的智能设备和应用。通过科技手段提升养老服务质量，满足老年人多元化需求。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产业细分领域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医疗保健服务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老年健康管理服务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针对老年人群体的特殊需求，提供个性化健康监控、疾病预防与干预的综合性管理服务，包括定期体检、慢病管理及紧急医疗响应。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康复护理与辅助设备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专注于为老年患者提供专业的康复训练和护理服务，同时推广使用各类辅助器具，如行走辅助器、智能监测手环等，提高生活质量。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心理健康支持计划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开展专为老年人设计的心理辅导和社交活动，旨在缓解孤独感，增强心理韧性，促进积极心态，提升整体福祉。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智能辅助设备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智能辅助设备概述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随着老龄化社会的到来，智能辅助设备成为提高老年人生活质量的重要工具。包括助听器、步行辅助器等，旨在帮助老年人更好地适应日常生活。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常见智能辅助设备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市场上存在多种智能辅助设备，如智能手表、健康监测手环等，它们能够实时监测用户的健康状况，并通过数据分析提供健康管理建议。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智能辅助设备的未来趋势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随着技术的进步，未来的智能辅助设备将更加智能化和个性化。通过深度学习算法，设备能更准确地预测用户的需求，并提前做出相应调整。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商业模式探索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社区养老服务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社区养老服务概述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社区养老服务是应对人口老龄化挑战的重要方式，通过整合社区资源，为老年人提供日常生活照料、健康监护和精神慰藉等服务。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社区养老服务模式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社区养老服务模式包括居家养老、社区日间照料中心和全托式养老院等，旨在满足不同老年人的个性化需求，提高生活质量。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社区养老服务优势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社区养老服务具有贴近生活、成本较低和便于情感交流的优势，有助于构建和谐的老年生活环境，减轻家庭和社会负担。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银发经济概述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人口老龄化趋势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市场需求洞察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政策支持体系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产业细分领域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商业模式探索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科技赋能路径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投资机会研判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典型案例解析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O2O养老平台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O2O养老平台通过线上线下结合的方式，提供全方位的养老服务，包括健康咨询、生活照料和社交活动等。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O2O养老平台概述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该平台涵盖居家照护、医疗预约、康复护理及紧急救援等多项服务，以个性化方案满足老年人多样化需求。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服务内容与特点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利用大数据、云计算等现代信息技术，实现精准匹配资源，优化服务质量，提高运营效率，打造智慧养老服务体系。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技术应用与创新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科技赋能路径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AI应用场景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AI在健康护理中应用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利用AI技术，老年人健康护理变得更加高效。智能设备监测生命体征，提供个性化医疗建议，显著提升健康管理效果。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AI助力居家养老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通过智能家居系统和机器人助手，AI技术为老年人提供便利的居家生活体验。从日常家务到紧急求助，全方位保障老年生活质量。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AI在社交活动中的作用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AI技术通过虚拟社交平台和智能陪伴机器人，让老年人在孤独感减少的同时，享受丰富多彩的社交活动，增强社会互动与幸福感。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物联网解决方案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物联网技术基础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物联网通过传感器和网络连接设备，实现数据采集、传输和处理，为银发经济提供智能化解决方案。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智能家居应用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智能家居系统利用物联网技术，为老年人提供便捷生活服务，如自动调节室内环境，紧急呼叫等。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健康监测与管理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通过穿戴设备和智能医疗设备，实时监测老年人健康状况，并及时反馈给医疗服务提供者，提高健康管理效率。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投资机会研判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重点赛道梳理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针对老年人的健康管理服务，包括疾病预防、健康监测和康复指导等，通过智能设备和在线平台提供个性化的健康解决方案。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健康管理服务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提供专业的居家养老服务，包括生活照料、家政服务和心理慰藉等，帮助老年人实现舒适安全的居家养老生活。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居家养老服务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开发适合老年人的旅游产品和服务，如健康养生游、文化体验游等，满足老年人的精神文化需求和身体健康需求。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银发旅游市场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风险预警机制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风险识别与评估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通过数据分析和市场监测，及时识别银发经济中的潜在风险，如人口老龄化、消费能力下降等，并进行科学评估。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风险预警指标体系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构建包含经济、社会、技术等多方面的预警指标体系，为银发经济的稳定发展提供早期警示和决策支持。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风险管理策略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根据风险类型和影响程度，制定相应的风险管理策略，包括预防措施、应急预案及恢复计划，以降低潜在损失。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典型案例解析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成功企业经验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成功企业案例分析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通过研究国内外银发经济发展中的成功企业，提炼其商业模式、市场定位及服务创新等方面的经验教训。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创新产品与服务模式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探讨针对老年人需求设计的创新产品和服务，包括健康管理、智能家居等，如何有效提升老年群体生活质量。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营销策略与渠道拓展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分析企业如何运用数字营销、社区活动等手段，拓宽老年市场渠道，增强品牌影响力，促进产品销售增长。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失败教训总结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忽视市场调研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在银发经济项目初期，未能充分进行市场调研，导致产品与老年用户需求脱节，最终影响市场接受度。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服务体验不佳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提供的服务流程复杂、响应速度慢，未能充分考虑老年人的使用习惯和便利性，用户体验差，流失率高。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营销策略失误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采取的营销策略过于单一或不适合目标群体，未能有效触达潜在用户，导致品牌知名度和市场占有率提升缓慢。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银发经济概述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消费升级方向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健康养生产品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随着生活水平提高，老年人对保健品和营养补充品的需求增加，市场呈现出多元化、个性化的发展趋势。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智能家居设备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智能穿戴设备、家居自动化系统等产品受到老年人青睐，这些设备提高了生活便利性，满足了他们对科技生活的向往。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旅游休闲服务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针对银发人群设计的旅游产品和服务日益丰富，包括定制旅行、老年团等，旨在提供安全舒适的旅行体验。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跨界融合可能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跨界融合概念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跨界融合指的是不同行业或领域的资源、技术和市场等要素相互渗透和整合，通过创新合作模式实现共同成长与价值提升。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银发经济机遇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随着老龄人口增加，银发经济展现出巨大潜力。结合现代科技如智能设备、健康管理，可为老年人提供更优质生活服务，创造新商机。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跨界合作模式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跨界合作模式包括资源共享、技术互补及市场拓展等方式。通过跨领域合作，企业能拓宽服务范围，增强竞争力，同时满足多样化需求。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银发经济定义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银发经济指针对老年人群体的经济活动，包括养老服务、健康管理和休闲旅游等。随着人口老龄化加剧，这一经济形态愈发重要。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核心服务类别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包括医疗保健、养老服务、老年教育和文化娱乐等。这些服务旨在提高老年人生活质量，满足其多元化需求。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市场潜力分析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随着老年人口增长，银发经济市场潜力巨大。通过精准定位和创新服务模式，可有效挖掘这一市场的巨大商机。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发展现状分析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银发经济，又称老龄产业，指围绕老年人生活需求形成的经济形态。涵盖服务、产品、设施等多领域，满足老年人多样化需求。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银发经济概述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随着人口老龄化加剧，银发经济市场规模持续扩大。预计未来几年内，该市场将保持强劲增长态势，成为新的经济增长点。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市场规模与增长趋势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银发经济的主要消费群体为中高收入的退休老年人群。他们注重健康、追求品质生活，对个性化、专业化服务有较高需求。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主要消费群体特征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人口老龄化趋势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全球数据对比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全球银发经济规模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数据显示，全球银发经济市场规模持续增长，预计未来几年将保持较高增速，特别是在亚洲和北美地区。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各国老龄化程度对比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不同国家老龄化程度差异显著，日本、意大利等国老年人口比例较高，而中国、印度则面临快速老龄化问题。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老年消费能力分析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随着老年人收入稳定，其消费需求日益多样化，尤其在医疗保健、旅游休闲等领域展现出强大的消费潜力。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中国老龄化特征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人口老龄化趋势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随着医疗技术的进步和生活水平的提高，中国老年人口数量持续增长，呈现出明显的老龄化趋势。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高龄化特征显著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高龄老人比例逐年上升，80岁以上高龄老人成为关注焦点，对养老服务和医疗保障提出更高要求。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性别比失衡问题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老年人口中女性比例高于男性，导致“失独”家庭增多，社会支持体系需进一步完善以应对挑战。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市场需求洞察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4010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2025-10-01T03:50:00Z</dcterms:created>
  <dcterms:modified xsi:type="dcterms:W3CDTF">2025-10-01T03:50:02Z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EB8396D688664EDCB2C5AB82D813A26C_12</vt:lpwstr>
  </property>
  <property fmtid="{D5CDD505-2E9C-101B-9397-08002B2CF9AE}" pid="3" name="KSOProductBuildVer">
    <vt:lpwstr>2052-12.1.0.22529</vt:lpwstr>
  </property>
</Properties>
</file>