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类脑计算赋能未来科技</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探索神经形态计算新范式</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神经网络架构仿生</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类脑计算中，神经网络架构模仿人脑处理信息的方式，通过多层神经元互联实现复杂功能。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神经网络仿生学</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借鉴生物神经系统的结构和功能，设计更高效的人工神经网络模型，以提升计算性能和能效。</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生物启发设计</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开发基于神经形态原理的硬件和算法，模拟大脑的信息处理过程，为类脑计算提供物理基础。</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神经形态工程</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关键技术支撑体系</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脉冲编码技术</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脉冲编码技术简介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类脑计算中的脉冲编码技术，模拟大脑神经元的电活动，通过脉冲序列来表示和处理信息，是实现高效能计算的关键。</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脉冲编码的应用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在类脑计算系统中，脉冲编码技术用于实现高速、低功耗的信息处理，尤其在图像识别、语音处理等领域展现出巨大潜力。</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挑战与展望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尽管脉冲编码技术在模拟人脑处理信息方面取得了进展，但如何提高编码效率、稳定性及扩展应用范围仍是当前面临的主要挑战。</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忆阻器器件基础</a:t>
            </a:r>
            <a:endParaRPr sz="3000" b="1" i="0">
              <a:solidFill>
                <a:srgbClr val="000000"/>
              </a:solidFill>
              <a:latin typeface="微软雅黑" panose="020B0503020204020204" charset="-122"/>
            </a:endParaRPr>
          </a:p>
        </p:txBody>
      </p:sp>
      <p:sp>
        <p:nvSpPr>
          <p:cNvPr id="4" name="New shape"/>
          <p:cNvSpPr/>
          <p:nvPr/>
        </p:nvSpPr>
        <p:spPr>
          <a:xfrm>
            <a:off x="1558800" y="1627200"/>
            <a:ext cx="3040503" cy="358738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忆阻器概念解析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忆阻器是一种电阻值可变的新型电子元件，其特性类似于生物神经元的记忆功能，对类脑计算具有重要影响。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40502" cy="358738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忆阻器工作原理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忆阻器的工作机制基于电化学效应，通过改变材料内部的离子分布来调控其电阻状态，实现信息的存储和处理。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0"/>
            <a:ext cx="3040540" cy="358738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忆阻器在类脑计算中的应用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利用忆阻器模拟大脑神经网络的结构和功能，实现高效的信息处理和学习机制，推动新一代人工智能技术的发展。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神经形态芯片设计</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神经形态芯片概述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神经形态芯片模拟人脑结构与功能，实现高效并行处理。通过集成大量神经元和突触，提高计算速度与能效，是类脑计算核心组件。</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设计原理与方法</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基于生物神经网络模型，采用微电子技术构建芯片架构。运用仿生算法优化连接权重，确保信息传递效率，实现复杂任务处理能力。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应用前景与发展挑战</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神经形态芯片在模式识别、智能控制等领域展现巨大潜力。面临技术瓶颈、成本高昂等问题，需持续创新突破，推动其广泛应用与发展。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系统架构创新实践</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层次化网络构建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层次化网络概念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层次化网络是模拟大脑结构的一种计算模型，通过分层处理信息，提高计算效率和信息传递速度。</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构建方法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采用模块化设计，将不同功能区块组织成层级结构，实现复杂任务的并行处理和资源优化分配。</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层次化网络在类脑计算中具有重要地位，预期将推动人工智能、机器学习等领域的突破性进展。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动态路由机制实现</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动态路由机制概述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动态路由机制是类脑计算中的关键概念，通过模拟大脑神经网络的连接和信息传递方式，实现高效、灵活的信息处理。</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实现技术与方法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利用先进的算法和硬件平台，如脉冲神经网络(SNN)和忆阻器，动态路由机制能够实时调整网络结构，提高计算效率和精度。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动态路由机制在图像识别、自然语言处理等领域展现出巨大潜力，其灵活性和适应性使其成为未来智能系统的重要组成部分。</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低功耗运算模式</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低功耗运算概述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低功耗运算模式指在保持计算效率的同时，尽可能降低能源消耗，是类脑计算追求的关键技术之一。</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节能技术应用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通过模拟生物神经网络的工作方式，采用稀疏激活、动态调整等方法，有效减少不必要的能量消耗。</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优化算法设计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结合机器学习与神经科学，开发适用于低功耗环境的优化算法，实现更高效的数据处理和存储。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应用领域深度拓展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类脑计算概述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生物脑机制借鉴</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关键技术支撑体系</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系统架构创新实践</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应用领域深度拓展</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性能优势对比分析</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现存挑战与瓶颈</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未来发展方向展望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智能机器人控制</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类脑计算在智能机器人中的应用，通过模拟人脑的神经网络结构，实现复杂环境下的自主决策与行为控制。</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智能机器人控制原理</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利用深度学习和神经网络技术，提升智能机器人的环境感知、目标识别和路径规划能力，广泛应用于工业、医疗、服务等领域。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关键技术与应用</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随着类脑计算技术的不断进步，智能机器人将更加智能化、自主化，为人类生活和社会发展带来更深远的影响。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认知计算系统开发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认知计算系统架构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认知计算系统以模拟人类大脑处理信息的方式，通过集成感知、推理和学习等模块，构建高效能的智能决策平台。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核心技术与算法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包括深度学习、模式识别和自然语言处理技术，是实现系统智能化的关键。这些技术使系统能够理解和处理复杂的数据模式。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开发流程与挑战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认知计算系统的开发涉及需求分析、模型设计、训练与优化等多个阶段。面临的主要挑战包括算法效率、数据处理能力和模型泛化能力。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边缘端设备优化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边缘计算简介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边缘计算将数据处理迁移至网络边缘，即靠近数据源的位置，减少延迟和带宽消耗，提升响应速度。</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类脑计算原理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类脑计算模拟人脑处理信息的方式，通过神经网络结构和学习算法，实现高效、低能耗的数据处理。</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边缘端设备优化策略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针对边缘端设备，采用轻量级模型和算法，降低资源需求，同时结合类脑计算技术，提高数据处理效率和智能化水平。</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性能优势对比分析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能效比显著提升</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能效比提升原理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类脑计算通过模拟大脑神经元的工作原理，有效减少了能量消耗，实现显著的能效比提升。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技术实现路径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采用低功耗电子器件和优化算法，减少计算过程中的能量损失，达到能效比提升的目标。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随着能效比的不断提升，类脑计算将广泛应用于智能设备、数据中心和边缘计算等领域，推动绿色科技发展。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实时响应能力增强</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类脑计算通过模仿大脑处理信息的方式，实现对数据的快速识别和响应，极大提高了系统的实时处理能力，适用于需要即时反馈的应用场景。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实时数据处理技术</a:t>
            </a:r>
            <a:endParaRPr sz="2100" b="1" i="0">
              <a:solidFill>
                <a:srgbClr val="002B7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该系统能够根据实时数据流动态调整策略和行为，提供准确的决策支持。类脑计算增强了系统的适应性和灵活性，使其在复杂环境中表现更佳。</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动态决策支持系统</a:t>
            </a:r>
            <a:endParaRPr sz="2100" b="1" i="0">
              <a:solidFill>
                <a:srgbClr val="002B7F"/>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类脑计算模型通过不断学习优化自身结构，提高处理效率和准确性。这种持续学习和自我优化的能力使系统能更好地应对变化多端的环境挑战。</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增强学习与适应能力</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自适应学习特性突出</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自适应学习原理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自适应学习是类脑计算的核心，通过模拟人脑的学习机制，实现对知识的动态适应和优化。</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学习能力提升途径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通过不断调整学习策略，增强系统对复杂环境的适应性，从而在多变环境中保持高效学习状态。</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实际应用案例分析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展示类脑计算在实际问题中的应用实例，如自动驾驶、智能医疗等领域的突出表现，突显其自适应学习特性的优势。</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现存挑战与瓶颈</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算法复杂度难题</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算法复杂度概念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算法复杂度是衡量算法执行时间与数据规模之间关系的关键指标，通常分为时间复杂度和空间复杂度，对算法性能评估至关重要。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计算资源消耗</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类脑计算在模拟人脑处理信息时，面临巨大的计算资源需求，包括海量的数据存储与高速的数据处理能力，这对现有计算硬件构成挑战。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优化策略探索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为降低算法复杂度，研究者们正探索多种优化策略，如采用更高效的数据结构、引入并行计算技术等，以期提升类脑计算的效率和效果。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硬件集成度限制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硬件集成度概述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硬件集成度指芯片上集成的晶体管数量，是衡量类脑计算性能的关键指标。高集成度有助于提高计算效率和能耗比。</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现有技术瓶颈</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目前类脑计算面临硬件集成度低、功耗大等挑战，限制了其在复杂任务中的应用。突破这些瓶颈需创新材料与设计方法。</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未来类脑计算将向更高集成度发展，结合新型半导体材料和先进制造技术，有望实现更高效、节能的智能计算系统。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类脑计算概述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标准化体系缺失</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标准化体系重要性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类脑计算的发展依赖于统一的标准化体系，以促进不同系统和算法之间的兼容性与互操作性，是推动该领域进步的关键因素。</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当前标准化挑战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由于类脑计算涉及多学科交叉，缺乏统一的标准导致研究和应用存在障碍。亟需建立全面的标准化框架来解决这一难题。</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推动标准化策略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制定类脑计算的标准应综合考虑技术、伦理及应用需求，通过国际合作与共识，逐步构建一个开放且兼容的标准化体系，以支持其健康发展。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未来发展方向展望</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多模态融合趋势</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多模态融合定义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多模态融合指整合来自不同感官或信息源的数据，如视觉、听觉和触觉，通过类脑计算技术实现更全面的认知处理。</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在医疗诊断中，通过结合患者影像数据与临床记录，提高疾病识别准确性；教育领域则利用视觉和语音数据优化个性化学习体验。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面临的挑战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实现高效的多模态融合需克服数据异构性、处理速度及算法复杂度等难题，同时保证用户隐私安全，是当前研究的重点方向。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量子效应潜在应用</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量子计算与类脑结合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探索量子计算技术与类脑计算的深度融合，实现更高效的信息处理和智能模拟。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1"/>
            <a:ext cx="3032169" cy="2898928"/>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量子效应在类脑中应用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深入解析量子效应如何在类脑计算中发挥作用，提升计算速度和精确度。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潜在应用领域展望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展望量子效应与类脑计算结合后，在医疗、金融、教育等领域的潜在应用前景。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类脑生态体系建设</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类脑生态定义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类脑生态是模仿大脑结构和功能的计算系统，旨在实现更高效的信息处理和学习机制，以提升人工智能的智能水平。</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关键技术组成</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类脑生态涉及的技术包括神经形态工程、突触可塑性模拟以及大规模并行处理等，这些都是构建高效类脑计算机的基础。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未来应用展望</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类脑生态的应用前景广阔，从自动驾驶到医疗诊断，再到复杂系统优化，其潜力巨大，预示着人工智能领域的新革命。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定义与内涵</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类脑计算的定义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类脑计算是模仿人类大脑结构和功能的计算方式，通过模拟神经元和突触的工作原理来处理信息。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类脑计算的内涵</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类脑计算不仅追求计算速度和效率，更注重模拟生物神经系统的处理机制，以实现更高效、节能的信息处理。</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类脑计算的特点</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类脑计算具备高度并行性、自适应性和鲁棒性等特点，使其在处理复杂问题时展现出独特优势。</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发展历程梳理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类脑计算的概念起源于对人脑结构和功能的模仿，旨在通过模拟大脑的工作原理来提高计算效率和智能水平。</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类脑计算起源</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从最初的神经形态硬件到深度学习算法的创新，类脑计算经历了多次技术突破，逐步实现了在特定领域的应用。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技术发展过程</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目前，类脑计算正朝着更高效、更智能化的方向发展，涉及神经网络架构优化、新型学习算法探索等多个方面。</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当前研究进展</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核心特征解析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类脑计算定义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类脑计算是一种模拟人类大脑结构和功能的计算模型，旨在通过模仿人脑处理信息的方式提高人工智能系统的能力。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类脑计算的核心技能包括模式识别、学习与记忆、自适应和自组织等，这些能力使其在复杂问题解决方面具有优势。</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类脑计算在医疗、自动驾驶、智能制造等领域展现出巨大潜力，未来有望推动相关技术的革新与发展。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生物脑机制借鉴</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神经元结构模拟</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神经元结构基础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神经元是神经系统的基本单位，具有接收、处理和传递信息的功能。其特有的树突和轴突结构使得信息能够高效传递。</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人工神经元模型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模拟生物神经元的计算模型，包括输入、输出和权重调整机制。通过这些模型，可以构建复杂的神经网络来模仿人脑功能。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神经网络拓扑结构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研究不同类型神经元如何连接形成网络，如前馈网络、卷积网络等。网络结构直接影响到信息处理的效率和效果。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突触可塑性应用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突触可塑性基础</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突触可塑性是指神经元间连接的强度随时间和经验而改变的特性，是学习与记忆的关键机制。</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类脑计算模型</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类脑计算模拟人脑处理信息的方式，通过突触可塑性实现自适应学习和信息存储，提升计算效率。</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应用前景展望</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突触可塑性在神经工程、智能机器人等领域展现出巨大潜力，推动类脑计算向更广泛的应用领域发展。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4541</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2025-10-01T04:09:00Z</dcterms:created>
  <dcterms:modified xsi:type="dcterms:W3CDTF">2025-10-01T04:08:52Z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FD0638870D7344E88F1DCCA7698AB667_12</vt:lpwstr>
  </property>
  <property fmtid="{D5CDD505-2E9C-101B-9397-08002B2CF9AE}" pid="3" name="KSOProductBuildVer">
    <vt:lpwstr>2052-12.1.0.22529</vt:lpwstr>
  </property>
</Properties>
</file>