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雷达技术原理与应用解析</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FB7B7"/>
                </a:solidFill>
                <a:latin typeface="微软雅黑" panose="020B0503020204020204" charset="-122"/>
              </a:rPr>
              <a:t>电磁波探测系统核心机制</a:t>
            </a:r>
            <a:endParaRPr sz="3000" b="1" i="0">
              <a:solidFill>
                <a:srgbClr val="FFB7B7"/>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军事侦察预警</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军事侦察技术是用于获取敌方情报的重要手段，包括卫星侦察、无人机侦察和电子侦察等。这些技术能够提供实时、精确的战场信息。</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军事侦察技术</a:t>
            </a:r>
            <a:endParaRPr sz="2100" b="1" i="0">
              <a:solidFill>
                <a:srgbClr val="FFB7B7"/>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预警系统的构建对于提高军队的反应速度至关重要。通过部署传感器网络和分析处理系统，可以提前发现潜在威胁并作出快速响应。</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预警系统构建</a:t>
            </a:r>
            <a:endParaRPr sz="2100" b="1" i="0">
              <a:solidFill>
                <a:srgbClr val="FFB7B7"/>
              </a:solidFill>
              <a:latin typeface="微软雅黑" panose="020B0503020204020204" charset="-122"/>
            </a:endParaRPr>
          </a:p>
        </p:txBody>
      </p:sp>
      <p:sp>
        <p:nvSpPr>
          <p:cNvPr id="8" name="New shape"/>
          <p:cNvSpPr/>
          <p:nvPr/>
        </p:nvSpPr>
        <p:spPr>
          <a:xfrm>
            <a:off x="7301229" y="2878465"/>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通过对收集到的大量数据进行深入分析，可以为指挥官提供准确的情报支持，帮助他们制定有效的战术和战略决策，从而提高作战效率和成功率。</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数据分析与决策支持</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气象灾害监测</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气象灾害监测概述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通过卫星、雷达等技术手段，实时监控天气变化，预测可能的气象灾害，为防灾减灾提供科学依据。</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主要监测手段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包括气象卫星观测、地面气象站数据收集、雷达监测系统等，利用先进的传感器和数据处理技术，实现对气象要素的精确测量与分析。</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应用与挑战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气象灾害监测在农业、交通、城市管理等领域发挥重要作用，但面临数据准确性、传输延迟等问题，需不断优化技术和方法。</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04</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雷达技术演进</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相控阵突破点</a:t>
            </a:r>
            <a:endParaRPr sz="3000" b="1" i="0">
              <a:solidFill>
                <a:srgbClr val="FFFFFF"/>
              </a:solidFill>
              <a:latin typeface="微软雅黑" panose="020B0503020204020204" charset="-122"/>
            </a:endParaRPr>
          </a:p>
        </p:txBody>
      </p:sp>
      <p:sp>
        <p:nvSpPr>
          <p:cNvPr id="4" name="New shape"/>
          <p:cNvSpPr/>
          <p:nvPr/>
        </p:nvSpPr>
        <p:spPr>
          <a:xfrm>
            <a:off x="1558800" y="1627200"/>
            <a:ext cx="3040555" cy="4348834"/>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相控阵技术概述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相控阵雷达利用电子扫描原理，通过改变天线阵列中各单元的相位关系，实现波束在空间中的快速、灵活扫描，大幅提升了雷达系统的探测能力和抗干扰性能。</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54" y="1627203"/>
            <a:ext cx="3040575" cy="4348834"/>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关键技术突破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相控阵雷达的技术突破主要体现在高集成度组件、先进信号处理算法及高效电源管理等方面，这些技术的进步不仅提高了雷达的性能，也降低了系统成本和体积，使其更加适应现代战场需求。</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929" y="1627202"/>
            <a:ext cx="3040564" cy="4348834"/>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应用前景展望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随着信息技术的发展，相控阵雷达在未来将广泛应用于空管、气象监测、海洋探测等多个领域。其高度灵活性与强大功能预示着该技术将成为下一代雷达系统的重要发展方向。</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数字化发展趋势</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数字化转型概念</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数字化转型是指企业利用数字技术优化业务流程、提升效率，实现业务模式创新和价值创造的过程。</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数字化发展趋势</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随着互联网、大数据、人工智能等技术的发展，数字化转型成为全球趋势，推动各行业深度变革。</a:t>
            </a:r>
            <a:endParaRPr sz="1575" b="0" i="0">
              <a:solidFill>
                <a:srgbClr val="FFFFFF"/>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数字化对经济影响</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数字化不仅提升了生产效率，还改变了消费模式，促进了新产业和新职业的产生，为经济增长注入新动力。</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05</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现代雷达特点</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多目标跟踪能力</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多目标跟踪原理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多目标跟踪通过算法识别并持续追踪多个运动目标，实现在复杂环境中对目标的有效监控和管理。</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应用场景广泛性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从军事侦察到城市监控，再到无人驾驶车辆的导航，多目标跟踪技术在各个领域展现出巨大的应用潜力和价值。</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挑战与发展趋势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面对遮挡、目标快速移动等挑战，多目标跟踪技术不断优化算法，提高跟踪精度和稳定性，推动智能监控技术的进步。</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抗干扰性能提升</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抗干扰技术概述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抗干扰技术旨在通过特定算法和硬件设计，提升系统在复杂电磁环境下的稳定性和可靠性。</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常见干扰类型与对策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分析无线电干扰、电磁干扰等常见类型，并提出相应的抗干扰策略，如频率跳变、信号编码等。</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探讨基于新材料、新算法的抗干扰技术发展，以及人工智能如何助力提升系统的抗干扰能力。</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06</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典型雷达类型</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脉冲多普勒雷达</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脉冲多普勒雷达原理</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利用目标与雷达间相对运动产生的多普勒效应，通过分析回波频率变化，获取目标速度信息。</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应用领域广泛</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广泛应用于气象观测、航空交通管制和海洋监测等领域，为各类目标提供精确的速度测量与跟踪服务。</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技术优势显著</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相比传统雷达，脉冲多普勒雷达在抗干扰能力和目标识别精度方面具有明显优势，适用于复杂环境。</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目录</a:t>
            </a:r>
            <a:endParaRPr sz="4800" b="1" i="0">
              <a:solidFill>
                <a:srgbClr val="FF7D3C"/>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01</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雷达基本原理</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02</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雷达系统组成</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03</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雷达应用领域</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04</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雷达技术演进</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05</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现代雷达特点</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06</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典型雷达类型</a:t>
            </a:r>
            <a:endParaRPr sz="1575" b="0" i="0">
              <a:solidFill>
                <a:srgbClr val="FFFFFF"/>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07</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雷达参数指标</a:t>
            </a:r>
            <a:endParaRPr sz="1575" b="0" i="0">
              <a:solidFill>
                <a:srgbClr val="FFFFFF"/>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08</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雷达维护保养</a:t>
            </a:r>
            <a:endParaRPr sz="1575" b="0" i="0">
              <a:solidFill>
                <a:srgbClr val="FFFFFF"/>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09</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未来发展方向</a:t>
            </a:r>
            <a:endParaRPr sz="1575" b="0" i="0">
              <a:solidFill>
                <a:srgbClr val="FFFFFF"/>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10</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行业应用案例</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合成孔径成像</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合成孔径成像通过移动雷达天线收集目标信息，利用数学方法重建高分辨率图像，广泛应用于军事侦察和地球观测。</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合成孔径成像原理</a:t>
            </a:r>
            <a:endParaRPr sz="2100" b="1" i="0">
              <a:solidFill>
                <a:srgbClr val="FFB7B7"/>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该技术提供高分辨率图像，适用于复杂地形和气象条件，广泛用于地质勘探、农业监测及城市规划等领域。</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技术优势与应用</a:t>
            </a:r>
            <a:endParaRPr sz="2100" b="1" i="0">
              <a:solidFill>
                <a:srgbClr val="FFB7B7"/>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随着算法优化和硬件进步，合成孔径成像将向更高分辨率、实时处理方向发展，进一步拓展在智能交通、灾害预警中的应用。</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未来发展趋势</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07</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雷达参数指标</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探测距离范围</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探测距离概念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雷达的探测距离指其能检测到目标的最远距离，受雷达类型、发射功率及环境因素等影响。</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影响因素分析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雷达探测距离受多种因素影响，包括电磁波频率、目标反射面积、大气条件及背景噪声等。</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实际应用案例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在军事和民用领域，雷达通过调整参数优化探测距离，如预警系统利用长距离探测提升反应速度。</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角度分辨率精度</a:t>
            </a:r>
            <a:endParaRPr sz="3000" b="1" i="0">
              <a:solidFill>
                <a:srgbClr val="FFFFFF"/>
              </a:solidFill>
              <a:latin typeface="微软雅黑" panose="020B0503020204020204" charset="-122"/>
            </a:endParaRPr>
          </a:p>
        </p:txBody>
      </p:sp>
      <p:sp>
        <p:nvSpPr>
          <p:cNvPr id="4" name="New shape"/>
          <p:cNvSpPr/>
          <p:nvPr/>
        </p:nvSpPr>
        <p:spPr>
          <a:xfrm>
            <a:off x="1558800" y="1627201"/>
            <a:ext cx="3040516" cy="3267222"/>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角度分辨率精度定义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角度分辨率精度是指雷达系统能够区分两个目标之间的最小角度。这一参数直接影响到雷达的探测能力和精确度。</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267222"/>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影响角度分辨率因素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雷达的角度分辨率受天线尺寸、波长和信号处理技术的影响。天线越大，波长越短，信号处理能力越强，角度分辨率越高。</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16" cy="3267222"/>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提高角度分辨率方法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通过增大天线尺寸、采用更短的波长及改进信号处理算法，可以有效提升雷达系统的角度分辨率，从而增强其探测性能。</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08</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雷达维护保养</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日常校准流程</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日常校准确保雷达系统持续精准，通过周期性检查与调整，保持其性能稳定，避免因误差影响导航及探测任务。</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日常校准重要性</a:t>
            </a:r>
            <a:endParaRPr sz="2100" b="1" i="0">
              <a:solidFill>
                <a:srgbClr val="FFB7B7"/>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包括设备预热、参数设定、信号发射、接收反馈和数据分析等环节，每一步都需严格按照操作规程执行，以确保准确性。</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校准流程步骤</a:t>
            </a:r>
            <a:endParaRPr sz="2100" b="1" i="0">
              <a:solidFill>
                <a:srgbClr val="FFB7B7"/>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常见问题如环境干扰、硬件老化等，对策包括优化安装位置、定期更换易损件、采用抗干扰技术等，确保校准效果。</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常见问题与对策</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故障诊断方法</a:t>
            </a:r>
            <a:endParaRPr sz="3000" b="1" i="0">
              <a:solidFill>
                <a:srgbClr val="FFFFFF"/>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故障诊断概述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故障诊断是识别和分析机械设备中问题的过程，通过系统性的方法快速定位故障原因。</a:t>
            </a:r>
            <a:endParaRPr sz="1575" b="0" i="0">
              <a:solidFill>
                <a:srgbClr val="FFFFFF"/>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常见故障诊断方法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包括振动分析、温度监测、声音检测等技术，用于实时监控设备状态并预防潜在故障。</a:t>
            </a:r>
            <a:endParaRPr sz="1575" b="0" i="0">
              <a:solidFill>
                <a:srgbClr val="FFFFFF"/>
              </a:solidFill>
              <a:latin typeface="微软雅黑" panose="020B0503020204020204" charset="-122"/>
            </a:endParaRPr>
          </a:p>
        </p:txBody>
      </p:sp>
      <p:sp>
        <p:nvSpPr>
          <p:cNvPr id="6" name="New shape"/>
          <p:cNvSpPr/>
          <p:nvPr/>
        </p:nvSpPr>
        <p:spPr>
          <a:xfrm>
            <a:off x="1774800" y="390298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故障诊断工具与软件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现代故障诊断依赖于先进的传感器和诊断软件，如振动分析仪、红外热像仪等，提高诊断准确性和效率。</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09</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未来发展方向</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认知智能融合</a:t>
            </a:r>
            <a:endParaRPr sz="3000" b="1" i="0">
              <a:solidFill>
                <a:srgbClr val="FFFFFF"/>
              </a:solidFill>
              <a:latin typeface="微软雅黑" panose="020B0503020204020204" charset="-122"/>
            </a:endParaRPr>
          </a:p>
        </p:txBody>
      </p:sp>
      <p:sp>
        <p:nvSpPr>
          <p:cNvPr id="4" name="New shape"/>
          <p:cNvSpPr/>
          <p:nvPr/>
        </p:nvSpPr>
        <p:spPr>
          <a:xfrm>
            <a:off x="1558800" y="1627200"/>
            <a:ext cx="3040555" cy="3988065"/>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认知智能融合概述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认知智能融合是指将人工智能与人类认知能力相结合，创造出更高效、更智能的系统。通过深度学习和自然语言处理技术，实现机器对人类思维的模拟。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54" y="1627201"/>
            <a:ext cx="3040555" cy="3988066"/>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核心技能类别应用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在医疗、教育等领域，认知智能融合的应用展现出巨大潜力。例如，智能诊断辅助医生做出更准确的判断，个性化学习平台则根据学生需求提供定制化教学内容。</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909" y="1627201"/>
            <a:ext cx="3040554" cy="3988066"/>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随着技术进步，认知智能融合将更加深入人类生活的各个方面。未来的研究将集中在提升系统的自主学习能力和情感交互能力，以更好地服务于人类社会。</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微型化便携化</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微型化技术概述</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微型化技术通过缩小设备体积，提高集成度和便携性，广泛应用于电子设备与医疗设备等领域。</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便携化设计趋势</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便携化设计强调轻便与易用，通过优化结构和材料选择，使产品更加便于携带和使用，提升用户体验。</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应用领域拓展</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微型化与便携化技术不断推动新产品形态出现，如可穿戴设备、微型无人机等，极大丰富了市场应用范围。</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01</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雷达基本原理</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10</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行业应用案例</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空管调度系统</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空管调度系统概述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空管调度系统是用于管理空中交通的核心系统，通过雷达等技术实现飞机的实时监控与调度，确保飞行安全与效率。</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主要功能模块</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包括航班跟踪、冲突检测与解决、飞行路径规划等功能模块，共同协作以优化空中交通流，提升整体运行效率。</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技术创新与挑战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随着无人机和自动驾驶技术的发展，空管调度系统面临新的技术挑战。如何整合新技术，提高系统的适应性和灵活性成为关键。</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自动驾驶辅助</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自动驾驶技术基础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自动驾驶技术依托于先进的传感器、人工智能算法和高精度地图，实现车辆的自主导航与控制。</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自动驾驶辅助功能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提供自适应巡航、车道保持辅助、自动泊车等功能，增强驾驶安全性和便利性，减轻驾驶员负担。</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随着技术的不断进步，自动驾驶将向更高级别发展，最终实现完全无人驾驶，引领交通出行新变革。</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电磁波发射机制</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雷达电磁波发射原理</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雷达通过发射特定频率的电磁波，利用物体反射回来的信号来探测目标的位置和速度。</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发射机制的核心组件</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雷达系统的关键组成包括天线、振荡器和调制器等，它们共同作用以生成并发送电磁波。</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发射功率与频率选择</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发射功率和频率的选择直接影响雷达的探测能力，需根据应用场景合理配置。</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回波接收处理</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回波信号接收后需经过滤波、放大和噪声抑制等处理，以提取有效信息。采用数字信号处理技术，提高信号质量，为后续分析提供可靠数据。</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接收信号处理技术</a:t>
            </a:r>
            <a:endParaRPr sz="2100" b="1" i="0">
              <a:solidFill>
                <a:srgbClr val="FFB7B7"/>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雷达系统需对目标移动引起的多普勒频移进行精确校正。通过计算目标速度，调整信号频率，确保测量结果的准确性。</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多普勒频移校正</a:t>
            </a:r>
            <a:endParaRPr sz="2100" b="1" i="0">
              <a:solidFill>
                <a:srgbClr val="FFB7B7"/>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在复杂环境中，雷达需有效识别并抑制杂波与干扰。运用自适应滤波和智能算法，增强目标检测能力，提升雷达系统的可靠性。</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杂波与干扰抑制</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02</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雷达系统组成</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天线装置结构</a:t>
            </a:r>
            <a:endParaRPr sz="3000" b="1" i="0">
              <a:solidFill>
                <a:srgbClr val="FFFFFF"/>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天线装置组成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天线装置主要由发射器、接收器和信号处理单元构成，负责雷达波的发送与接收。</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关键组件功能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发射器产生高频电磁波，通过天线向外辐射；接收器捕捉反射回来的信号；信号处理单元分析这些信息以检测目标。</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结构设计考虑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结构设计需兼顾重量、尺寸和材料强度等因素，确保设备在各种环境下都能稳定工作，提高探测精度和可靠性。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信号收发模块</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信号收发原理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信号收发模块基于电磁波理论，实现数据的无线传输与接收，是雷达系统信息交互的核心组件。</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主要组成部件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包括发射器、天线、接收器等，各部件协同工作，确保信号的高效、稳定传输，为雷达系统提供基础支持。</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关键技术参数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涉及频率范围、功率输出、灵敏度等关键指标，直接影响雷达系统的性能，需精确控制以适应不同应用场景。</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03</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雷达应用领域</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3835</Words>
  <Application>WPS 演示</Application>
  <PresentationFormat>全屏显示(4:3)</PresentationFormat>
  <Paragraphs>374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2025-09-30T12:28:00Z</dcterms:created>
  <dcterms:modified xsi:type="dcterms:W3CDTF">2025-09-30T12:27:28Z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777D765BB74941C3BB8A8E308F48E530_12</vt:lpwstr>
  </property>
  <property fmtid="{D5CDD505-2E9C-101B-9397-08002B2CF9AE}" pid="3" name="KSOProductBuildVer">
    <vt:lpwstr>2052-12.1.0.22529</vt:lpwstr>
  </property>
</Properties>
</file>