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type="screen16x9"/>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远程医疗赋能健康服务新生态</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突破时空限制的高效诊疗模式</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智能终端设备</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远程医疗中使用的智能终端设备，如智能手机、平板电脑及专用医疗设备，为医生和患者提供实时通讯和数据交换平台。</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智能终端设备概览</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这些设备支持视频诊断、健康监测、药品配送等功能，极大地提高了医疗服务的可访问性和效率，尤其是在偏远地区。</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主要功能与应用</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虽然智能终端在远程医疗中表现出色，但隐私保护、数据传输安全和技术标准化仍是亟待解决的关键问题。</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技术挑战与发展</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应用场景分类</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慢病管理服务</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慢病管理服务简介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远程医疗中的慢病管理服务，通过在线平台提供持续的病情监测和个性化治疗方案，有效提升患者生活质量。</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技术实现与应用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利用互联网、大数据及AI技术，实现远程监控病情变化，及时调整治疗计划，确保患者得到最适宜的医疗支持。</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远程医疗服务便于患者随时随地获取医疗帮助，减少就医成本；但数据隐私保护和医患信任建立是当前面临的主要挑战。</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急诊急救联动</a:t>
            </a:r>
            <a:endParaRPr sz="3000" b="1" i="0">
              <a:solidFill>
                <a:srgbClr val="000000"/>
              </a:solidFill>
              <a:latin typeface="微软雅黑" panose="020B0503020204020204" charset="-122"/>
            </a:endParaRPr>
          </a:p>
        </p:txBody>
      </p:sp>
      <p:sp>
        <p:nvSpPr>
          <p:cNvPr id="4" name="New shape"/>
          <p:cNvSpPr/>
          <p:nvPr/>
        </p:nvSpPr>
        <p:spPr>
          <a:xfrm>
            <a:off x="1558800" y="1627200"/>
            <a:ext cx="3040514" cy="326724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远程医疗急救联动概述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通过互联网技术实现紧急医疗服务的实时传输，包括视频咨询、远程诊断和指导现场急救措施。</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4" y="1627200"/>
            <a:ext cx="3032171" cy="326724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技术支撑与应用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利用先进的通讯设备和软件平台，确保在紧急情况下快速准确地传达医疗指令和信息。</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85"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面临的挑战与对策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分析远程急救联动中可能遇到的技术难题和法律伦理问题，探讨有效的解决策略以提升服务质量。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影像诊断支持</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远程影像诊断技术</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利用现代通信和图像处理技术，医生可远程分析患者影像资料，提供专业诊断意见，减少患者就医负担。</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实时数据传输优势</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通过高速网络传输高清影像数据，确保医生及时获取病人信息，做出准确判断，提升医疗服务效率。</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提高诊断准确性</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借助远程医疗平台，专家团队能共享病例资料，进行多方会诊，有效减少误诊率，提高疾病诊断的准确性。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政策法规环境</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国家战略规划</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国家远程医疗政策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政府通过制定相关政策，推动远程医疗服务的发展，包括基础设施建设、服务标准制定等。</a:t>
            </a:r>
            <a:endParaRPr sz="1575" b="0" i="0">
              <a:solidFill>
                <a:srgbClr val="000000"/>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远程医疗技术发展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随着科技的进步，远程医疗技术不断革新，如高清视频通讯、云计算等，提高了医疗服务的可及性。</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远程医疗应用案例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各地通过实践探索，形成了多种远程医疗服务模式，有效缓解了偏远地区医疗资源不足问题。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行业标准规范</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远程医疗行业规范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行业标准规范确保远程医疗服务的质量和安全性，涵盖技术、操作和服务标准，以保障患者权益和医疗质量。</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数据安全与隐私保护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强化数据加密和访问控制，确保患者信息在远程传输中的保密性与完整性，防止非法访问和泄露。</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远程诊疗操作规程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规定远程医疗的工作流程和操作要求，包括在线问诊、诊断结果的传达及后续治疗方案的实施步骤，以提高服务效率和准确性。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医保支付衔接</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医保支付模式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远程医疗服务的医保支付模式需与现场医疗服务相衔接，确保患者能够获得公平、合理的费用报销。</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政策支持与调整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国家和地方政府应出台相关政策，明确远程医疗的医保支付标准和流程，促进远程医疗的发展与普及。</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医保支付技术应用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利用大数据、云计算等信息技术手段，实现医保支付的智能化管理，提高支付效率和准确性。</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实施挑战分析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01</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远程医疗概述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02</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技术支撑体系</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03</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应用场景分类</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04</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政策法规环境</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05</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实施挑战分析</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06</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典型实践案例</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07</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未来发展趋势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数据安全隐患</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采用高级加密标准（AES）等技术对敏感医疗数据进行加密，确保数据在传输和存储过程中的安全性，防止未经授权的访问。</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数据加密技术</a:t>
            </a:r>
            <a:endParaRPr sz="2100" b="1" i="0">
              <a:solidFill>
                <a:srgbClr val="2F66EE"/>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实施严格的访问控制机制，包括角色基础访问控制（RBAC）和最小权限原则，确保只有授权人员才能访问特定数据，减少潜在的安全风险。</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访问控制策略</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利用SSL/TLS等安全套接字层协议保护数据传输过程，防止中间人攻击和数据泄露，保障远程医疗服务的网络通信安全。</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网络安全协议</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医患信任建立</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远程医疗信任基础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建立医患信任是远程医疗成功的关键。通过透明的沟通和专业的服务，增强患者对在线医疗服务的信心。</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强化专业形象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医生需展现专业知识与技能，定期参与培训，使用先进的医疗设备，确保远程诊断的准确性和治疗的有效性。</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保障患者隐私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严格遵守数据保护法规，确保患者信息的安全。通过加密技术和匿名处理，保护患者隐私不受侵犯。</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区域发展差异</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区域医疗资源差异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不同地区因经济发展水平、政策支持等因素，导致医疗资源分布不均。偏远地区往往面临医疗设施匮乏、专业人才短缺等问题。</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远程医疗服务覆盖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远程医疗通过互联网技术实现跨地域的医疗服务提供，有效缓解了偏远地区医疗资源不足的问题，提高了医疗服务的可及性和效率。</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促进区域均衡发展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远程医疗的发展有助于缩小城乡、地区间的医疗服务差距，推动医疗资源的合理分配和利用，为实现健康公平奠定基础。</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典型实践案例</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三甲医院模式</a:t>
            </a:r>
            <a:endParaRPr sz="3000" b="1" i="0">
              <a:solidFill>
                <a:srgbClr val="000000"/>
              </a:solidFill>
              <a:latin typeface="微软雅黑" panose="020B0503020204020204" charset="-122"/>
            </a:endParaRPr>
          </a:p>
        </p:txBody>
      </p:sp>
      <p:sp>
        <p:nvSpPr>
          <p:cNvPr id="4" name="New shape"/>
          <p:cNvSpPr/>
          <p:nvPr/>
        </p:nvSpPr>
        <p:spPr>
          <a:xfrm>
            <a:off x="1558800" y="3011879"/>
            <a:ext cx="2744215" cy="2088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三甲医院远程医疗概述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三甲医院通过先进的技术平台，实现跨地域的医疗服务，提高医疗资源分配效率。</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采用高清视频传输、智能诊断辅助系统等技术，确保远程医疗服务的准确性和实时性。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服务模式创新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结合线上线下服务，提供个性化、连续性的远程医疗解决方案，满足患者多样化需求。</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县域医共体应用</a:t>
            </a:r>
            <a:endParaRPr sz="3000" b="1" i="0">
              <a:solidFill>
                <a:srgbClr val="000000"/>
              </a:solidFill>
              <a:latin typeface="微软雅黑" panose="020B0503020204020204" charset="-122"/>
            </a:endParaRPr>
          </a:p>
        </p:txBody>
      </p:sp>
      <p:sp>
        <p:nvSpPr>
          <p:cNvPr id="4" name="New shape"/>
          <p:cNvSpPr/>
          <p:nvPr/>
        </p:nvSpPr>
        <p:spPr>
          <a:xfrm>
            <a:off x="1558800" y="2878465"/>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通过互联网技术，实现县域内医疗机构资源共享，提高医疗服务效率和质量。</a:t>
            </a:r>
            <a:endParaRPr sz="1575" b="0" i="0">
              <a:solidFill>
                <a:srgbClr val="000000"/>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县域医共体远程医疗</a:t>
            </a:r>
            <a:endParaRPr sz="2100" b="1" i="0">
              <a:solidFill>
                <a:srgbClr val="2F66EE"/>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介绍几个成功的县域医共体远程医疗应用案例，展示其带来的实际效益。</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应用案例分析</a:t>
            </a:r>
            <a:endParaRPr sz="2100" b="1" i="0">
              <a:solidFill>
                <a:srgbClr val="2F66EE"/>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分析当前县域医共体远程医疗实施过程中遇到的问题及相应的解决策略。</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面临的挑战与对策</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家庭医生延伸</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家庭医生延伸服务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通过远程医疗技术，家庭医生可提供在线诊疗、健康管理等服务，实现医疗服务的无缝对接，提升患者就医体验。</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实时健康监测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利用智能设备和传感器，患者在家中即可进行血压、心率等生命体征监测，数据实时传输至医生端，便于及时干预。</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慢性病管理优化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针对高血压、糖尿病等慢性病患者，远程医疗服务可定期评估病情，调整治疗方案，减少门诊次数，提高治疗效果。</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未来发展趋势</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AI辅助诊疗深化</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AI辅助诊断优势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人工智能通过分析大量医疗数据，快速准确识别病症，提高诊疗效率。减少医生工作负担，提升医疗服务质量。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个性化治疗方案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AI根据患者具体病情和历史数据，提供定制化治疗建议。优化资源配置，提升治疗效果，减少不必要的医疗支出。</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远程监控与随访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利用AI技术进行远程健康监测与管理，实时跟踪患者状况。便于及时调整治疗方案，确保患者得到最佳护理。</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5G场景拓展应用</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5G与远程医疗融合</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利用5G高速、低延迟特性，实现远程实时医疗咨询，提升医疗服务效率和质量。</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5G在远程诊断中作用</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5G技术支持高清图像和视频传输，医生可通过远程方式进行精准诊断，减少患者就医负担。</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5G助力紧急救援</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在紧急情况下，5G网络确保快速信息传递与资源调度，为患者争取宝贵救治时间。</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远程医疗概述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健康管理生态构建</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健康数据整合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通过远程医疗平台，实现个人健康数据的全面收集与整合，为个性化健康管理提供基础。</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智能分析应用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运用人工智能技术对收集的健康数据进行分析，预测潜在健康风险，并提供科学的健康建议。</a:t>
            </a:r>
            <a:endParaRPr sz="1575" b="0" i="0">
              <a:solidFill>
                <a:srgbClr val="000000"/>
              </a:solidFill>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持续监测支持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远程医疗系统能够实时监控用户健康状况，及时反馈异常情况，保障用户健康安全。</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定义与范畴</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远程医疗定义</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远程医疗通过信息技术实现医生与患者之间的非面对面诊疗服务，包括远程诊断、咨询和治疗建议等。</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主要技术手段</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远程医疗依赖于互联网、移动通信、视频通讯及电子病历系统等技术，实现高效、便捷的医疗服务。</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应用领域范围</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远程医疗广泛应用于偏远地区、老年人护理、慢性病管理等领域，有效缓解资源不均问题，提高医疗服务效率。</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发展历程梳理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远程医疗起源于20世纪50年代，最初目的是通过电话和传真实现医生与患者之间的远程交流。随着互联网和移动通信技术的飞速发展，远程医疗已经发展成为现代医疗体系中不可或缺的一部分。</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远程医疗的起源</a:t>
            </a:r>
            <a:endParaRPr sz="2100" b="1" i="0">
              <a:solidFill>
                <a:srgbClr val="2F66EE"/>
              </a:solidFill>
              <a:latin typeface="微软雅黑" panose="020B0503020204020204" charset="-122"/>
            </a:endParaRPr>
          </a:p>
        </p:txBody>
      </p:sp>
      <p:sp>
        <p:nvSpPr>
          <p:cNvPr id="6" name="New shape"/>
          <p:cNvSpPr/>
          <p:nvPr/>
        </p:nvSpPr>
        <p:spPr>
          <a:xfrm>
            <a:off x="4430015" y="2878465"/>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从最初的电话咨询到现在的高清视频会诊，远程医疗技术经历了从简单到复杂的发展过程。近年来，5G、AI等新技术的应用进一步推动了远程医疗的发展。</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远程医疗的发展历程</a:t>
            </a:r>
            <a:endParaRPr sz="2100" b="1" i="0">
              <a:solidFill>
                <a:srgbClr val="2F66EE"/>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未来，随着技术的不断进步，远程医疗将更加普及和便捷，为更多患者提供高质量的医疗服务。同时，也需要关注其安全性、隐私保护等问题，确保远程医疗服务的质量。</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远程医疗的未来展望</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核心优势解析</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远程医疗便捷性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远程医疗通过互联网实现，突破地理限制，使患者能在任何时间地点接受专业医疗服务，极大提升就医效率和便利性。</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资源优化配置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远程医疗有效整合和利用医疗资源，特别是在偏远地区，通过专家会诊、远程手术等方式，提高医疗服务水平与质量。</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降低医疗成本</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远程医疗减少患者往返医院的时间和费用，同时优化医疗资源配置，降低整体医疗成本，实现经济效益和社会效益双赢。</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技术支撑体系</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通信网络基础</a:t>
            </a:r>
            <a:endParaRPr sz="3000" b="1" i="0">
              <a:solidFill>
                <a:srgbClr val="000000"/>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通信网络概述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远程医疗依赖高速稳定的通信网络，包括5G、光纤等技术，确保医疗数据实时传输。</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2171" cy="2898928"/>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网络架构与协议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采用先进的网络架构和传输协议，如TCP/IP、HTTPS等，保障数据传输的安全性和高效性。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9" y="1627200"/>
            <a:ext cx="3032170" cy="2898928"/>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网络优化策略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通过负载均衡、冗余设计等策略，提升网络性能，确保远程医疗服务的连续性和稳定性。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云端平台架构</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云端平台架构概述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云端平台是远程医疗系统的核心，提供数据存储、处理与交换功能，确保医疗服务的连续性和高效性。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数据处理与分析</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云端平台通过先进的数据处理技术，对收集到的健康数据进行实时分析和挖掘，为诊断和治疗提供科学依据。</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安全性与隐私保护</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在云端平台中，采用多层安全措施保障数据传输和存储的安全性，同时严格遵守隐私保护法规，确保患者信息的安全。</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3819</Words>
  <Application>WPS 演示</Application>
  <PresentationFormat>全屏显示(4:3)</PresentationFormat>
  <Paragraphs>355</Paragraphs>
  <Slides>31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2025-10-01T04:26:00Z</dcterms:created>
  <dcterms:modified xsi:type="dcterms:W3CDTF">2025-10-01T04:26:24Z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A187D66E421D40828E914C7F9B447F69_12</vt:lpwstr>
  </property>
  <property fmtid="{D5CDD505-2E9C-101B-9397-08002B2CF9AE}" pid="3" name="KSOProductBuildVer">
    <vt:lpwstr>2052-12.1.0.22529</vt:lpwstr>
  </property>
</Properties>
</file>