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量子计算前沿探索</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开启未来科技新篇章</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张抿轩</a:t>
            </a:r>
            <a:r>
              <a:rPr lang="en-US" altLang="zh-CN" sz="1575" b="0" i="0">
                <a:solidFill>
                  <a:srgbClr val="FFFFFF"/>
                </a:solidFill>
                <a:latin typeface="微软雅黑" panose="020B0503020204020204" charset="-122"/>
              </a:rPr>
              <a:t> </a:t>
            </a:r>
            <a:endParaRPr lang="en-US" alt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纠错编码方案</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纠错编码是一种通过增加冗余信息来检测和纠正数据传输错误的技术。在量子计算中，它用于提高量子态的传输准确性，保证计算结果的可靠性。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纠错编码方案概述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纠错编码通过引入额外的校验位，使得接收端能够检测并纠正单比特错误或双比特错误。这在量子通信中尤为重要，因为量子态极易受到干扰。</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纠错编码原理</a:t>
            </a:r>
            <a:endParaRPr sz="2100" b="1" i="0">
              <a:solidFill>
                <a:srgbClr val="00FFF8"/>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在量子计算中，纠错编码被应用于量子比特的错误校正，确保量子算法的高效运行。例如，使用表面码进行量子态保护，有效提升计算稳定性。</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纠错编码在量子计算中的应用</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硬件架构类型</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超导量子系统</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超导量子系统概述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超导量子系统利用超导体材料实现量子比特的制备与操控，是实现量子计算的重要途径之一。</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关键技术与挑战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超导量子系统的构建涉及低温制冷、电磁隔离等关键技术，同时面临噪声控制、量子纠缠维持等挑战。</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应用前景与展望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超导量子系统在量子计算、量子通信等领域具有广泛应用前景，未来有望推动量子科技的快速发展。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离子阱装置</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离子阱装置概述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离子阱装置是一种利用电场和磁场捕获并操纵带电粒子的实验设备，广泛应用于量子计算和原子物理研究。</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工作原理解析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通过精确控制电场和磁场，离子阱装置能够将离子限制在特定空间内，实现对离子状态的精确操控和测量。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离子阱装置不仅在量子计算中发挥关键作用，还被用于精密测量、核磁共振等领域，展现了其广泛的应用潜力。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光子集成平台</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光子集成平台概述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光子集成平台是量子计算中的关键组件，利用光学技术实现信息处理与传输，具有高速度和低能耗优势。</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核心技术与应用</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平台依托于光子芯片、光纤通信等技术，广泛应用于量子通信、量子加密等领域，推动信息科技发展。</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随着量子计算技术的不断进步，光子集成平台将在量子互联网构建、量子计算性能提升方面展现更大潜力。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算法优势对比</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Shor因数分解</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Shor算法概述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Shor算法由彼得·秀尔于1994年提出，旨在解决整数分解问题，对RSA加密体系构成潜在威胁。该算法基于量子叠加和干涉原理，极大提高了分解大数的效率。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算法原理与实现步骤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Shor算法利用量子计算机的并行计算能力，通过量子傅里叶变换和量子搜索过程，逐步逼近大数的质因子。具体步骤包括初始化、迭代计算和结果验证。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Shor算法的发现标志着量子计算在破解现有密码体系中的重要应用潜力。它不仅挑战了传统密码学的安全性，也推动了量子计算技术的发展和应用探索。</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Grover搜索加速</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Grover搜索算法概述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Grover搜索算法是一种量子计算中用于加速数据库搜索的算法，通过量子叠加和干涉特性，将搜索时间从经典算法的平方级降低到线性。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算法原理解析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该算法利用量子态叠加和量子测量的不确定性，通过多次迭代实现对数据库的快速遍历，显著提高搜索效率，适用于大规模数据筛选场景。</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应用领域与前景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Grover算法在信息检索、密码破解等领域有广泛应用，随着量子计算机的发展，其潜力将进一步显现，推动相关技术的革新与发展。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量子模拟应用</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量子模拟概述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量子模拟利用量子力学原理，在计算机中重现和分析微观世界现象，为科学研究提供强大工具。</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从化学、材料科学到药物研发，量子模拟正逐步渗透各领域，助力解决复杂问题，推动科技进步。</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随着技术不断进步，量子模拟将更深入人类生活，促进多学科交叉融合，开启全新研究与应用时代。</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行业应用场景</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量子计算概述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技术实现路径</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硬件架构类型</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算法优势对比</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行业应用场景</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当前挑战分析</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伦理安全考量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密码学革新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量子密钥分发利用量子力学特性，实现安全的信息传输。在量子计算时代，QKD成为保障通信安全的重要手段。</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量子密钥分发</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随着量子计算的进展，传统加密方法面临挑战。量子加密算法如Grover搜索算法，为密码学提供新的解决方案。</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量子加密算法</a:t>
            </a:r>
            <a:endParaRPr sz="2100" b="1" i="0">
              <a:solidFill>
                <a:srgbClr val="00FFF8"/>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面对量子计算机的威胁，后量子密码学研究应运而生。它旨在开发能够抵御量子攻击的新型加密技术。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后量子密码学</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药物研发突破</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量子计算在药物设计中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量子计算机利用量子位的叠加和纠缠特性，能够同时处理大量数据，大幅提高药物分子模拟的速度和精度，为药物研发带来革命性突破。</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加速新药发现过程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借助量子计算的强大计算能力，科学家能迅速筛选出具有生物活性的化合物，缩短从实验室到市场的药物开发周期，有效降低成本。</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优化药物分子结构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量子计算可以精确预测分子间的相互作用，帮助研究人员优化药物分子的结构，增强其疗效和减少副作用，推动个性化医疗的发展。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优化问题求解</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量子计算优化概述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量子计算利用量子力学原理，在处理复杂问题上展现出超常效率。通过量子叠加和纠缠，实现问题的并行求解，为优化问题求解提供新路径。</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量子算法与优化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特定量子算法如量子退火、量子傅立叶变换等，针对优化问题设计，能在多项式时间内解决传统方法难以处理的问题，显著提升求解速度和效率。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优化问题应用实例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量子计算在组合优化、机器学习模型训练等领域展现优势。例如，量子退火用于旅行商问题求解，量子傅立叶变换加速神经网络训练过程，展示出强大潜力。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当前挑战分析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退相干难题</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退相干现象概述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退相干是量子计算中的核心难题，指量子系统与外界环境相互作用导致量子态的相干性丧失。这一过程限制了量子比特的稳定性和计算精度。</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退相干影响分析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退相干直接影响量子门操作的成功率，降低计算效率。长期来看，可能导致量子计算机无法维持有效的量子状态，从而失去计算能力。</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退相干对策探索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研究者们致力于开发新型纠错码、低温超导材料等技术以减缓退相干速度。这些努力旨在延长量子比特的相干时间，提升量子计算机的性能和可靠性。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规模化瓶颈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目前量子计算机的量子比特数量受到物理和工程限制，难以实现大规模并行处理，这是制约其应用的主要瓶颈之一。</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量子比特数量限制</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由于环境因素和量子态脆弱性，量子计算中的错误率较高，严重影响了量子算法的稳定性和计算结果的准确性。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错误率问题</a:t>
            </a:r>
            <a:endParaRPr sz="2100" b="1" i="0">
              <a:solidFill>
                <a:srgbClr val="00FFF8"/>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量子纠缠是量子计算的核心资源，但纠缠态的管理和维护非常复杂，导致规模化量子计算面临巨大的技术挑战。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量子纠缠管理难度</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误差校正困境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量子计算误差来源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由于量子态的脆弱性，量子计算在操作过程中极易受到环境干扰，导致量子信息的丢失或错误。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误差校正技术概述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目前采用的误差校正方法包括纠错码、冗余编码等，旨在通过额外的物理资源检测并纠正错误。</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面临的主要挑战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随着量子比特数量的增加，误差校正的难度显著提升，需要更高效的算法和更精密的技术手段来解决。</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混合计算融合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混合计算融合概念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混合计算融合是指将经典计算机与量子计算机相结合，以实现更高效的数据处理和问题解决能力。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混合计算的优势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通过结合经典计算的确定性和量子计算的并行性，混合计算能在处理复杂问题上表现出显著优势。</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应用领域探索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混合计算已在化学模拟、大数据分析和加密技术等领域展示出巨大潜力，预示着未来科技发展的重要方向。</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室温稳定进展</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室温量子计算进展</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近年来，室温下稳定运行的量子计算机取得显著进展，突破传统低温限制，为实用化奠定基础。</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关键技术突破</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通过改进量子比特材料和控制技术，室温量子计算实现更高效、稳定的操作，推动量子计算实用化。</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未来前景展望</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室温量子计算的发展有望大幅降低设备成本和复杂度，加速量子计算在各行各业的应用，开启新纪元。</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量子计算概述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云平台普及化</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云平台的定义与优势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云平台指通过网络提供计算资源和存储服务，用户无需购买硬件即可按需使用。具有成本效益、灵活性高、易于扩展等优势。</a:t>
            </a:r>
            <a:endParaRPr sz="1575" b="0" i="0">
              <a:solidFill>
                <a:srgbClr val="FFFFFF"/>
              </a:solidFill>
              <a:latin typeface="微软雅黑" panose="020B0503020204020204" charset="-122"/>
            </a:endParaRPr>
          </a:p>
        </p:txBody>
      </p:sp>
      <p:sp>
        <p:nvSpPr>
          <p:cNvPr id="5" name="New shape"/>
          <p:cNvSpPr/>
          <p:nvPr/>
        </p:nvSpPr>
        <p:spPr>
          <a:xfrm>
            <a:off x="4430015" y="3011879"/>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量子计算在云平台的应用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云平台为量子计算提供了实验和部署环境，使研究者和企业能够远程访问和使用量子计算资源，加速了量子算法的开发和应用。</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随着量子计算技术的成熟，预计更多云服务商将提供量子计算服务，推动量子计算在各行各业的广泛应用，实现技术革新。</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伦理安全考量</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加密体系冲击</a:t>
            </a:r>
            <a:endParaRPr sz="3000" b="1" i="0">
              <a:solidFill>
                <a:srgbClr val="FFFFFF"/>
              </a:solidFill>
              <a:latin typeface="微软雅黑" panose="020B0503020204020204" charset="-122"/>
            </a:endParaRPr>
          </a:p>
        </p:txBody>
      </p:sp>
      <p:sp>
        <p:nvSpPr>
          <p:cNvPr id="4" name="New shape"/>
          <p:cNvSpPr/>
          <p:nvPr/>
        </p:nvSpPr>
        <p:spPr>
          <a:xfrm>
            <a:off x="1558800" y="1627200"/>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量子计算对加密体系影响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随着量子计算技术的迅猛发展，传统加密体系受到前所未有的冲击。量子计算机以其强大的并行处理能力，可能在不久的将来破解现有加密算法。</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加密技术面临的挑战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面对量子计算的威胁，加密技术需要创新以抵御潜在的破解风险。例如，后量子密码学的研究正试图开发新型加密算法，以适应未来的计算环境。</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应对策略与未来趋势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为应对量子计算带来的挑战，业界正在积极探索多种策略。这包括加强量子安全研究、推广量子密钥分发等。同时，这也预示着加密技术的未来发展方向。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数据主权争议</a:t>
            </a:r>
            <a:endParaRPr sz="3000" b="1" i="0">
              <a:solidFill>
                <a:srgbClr val="FFFFFF"/>
              </a:solidFill>
              <a:latin typeface="微软雅黑" panose="020B0503020204020204" charset="-122"/>
            </a:endParaRPr>
          </a:p>
        </p:txBody>
      </p:sp>
      <p:sp>
        <p:nvSpPr>
          <p:cNvPr id="4" name="New shape"/>
          <p:cNvSpPr/>
          <p:nvPr/>
        </p:nvSpPr>
        <p:spPr>
          <a:xfrm>
            <a:off x="1558800" y="1627201"/>
            <a:ext cx="3040532" cy="3988065"/>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数据主权的定义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数据主权是指一个国家对本国公民或企业产生的数据拥有管理和控制权的权利，是维护国家安全、促进经济发展的重要手段。</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54" cy="3988065"/>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量子计算与数据主权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随着量子计算技术的发展，其强大的数据处理能力可能对传统的数据主权构成挑战。如何在保障数据主权的前提下利用量子计算，成为亟待解决的问题。</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6" y="1627201"/>
            <a:ext cx="3040532" cy="3988065"/>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国际应对策略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各国正在积极探讨如何通过国际合作和技术规范来平衡量子计算带来的机遇与风险，确保数据主权不被侵犯，同时推动科技进步和经济发展。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监管框架构建</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量子计算监管框架</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构建针对量子计算的监管框架是确保其安全、公正使用的关键。这要求明确技术标准和安全准则，以指导量子计算的研发和应用。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国际合作与标准化</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量子计算的发展需要国际间的合作与信息共享。通过建立统一的技术标准和协议，促进全球量子计算技术的健康发展和公平竞争。</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伦理与隐私保护</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在量子计算监管框架中，必须重视伦理问题和数据隐私保护。制定相关法规，防止技术滥用，保障个人和企业的数据安全不受侵犯。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基本概念解析</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量子比特</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量子比特是量子计算的基本单位，不同于经典计算机的二进制位，它可以同时表示0和1的状态。</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叠加态原理</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在量子计算中，叠加态允许量子比特同时处于多种状态，这种特性使得量子计算机能够进行并行处理。</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纠缠现象</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纠缠是量子粒子间的一种特殊关联，即使相隔很远也能即时影响对方的状态，这对量子通信和量子计算至关重要。</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发展历程梳理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量子计算的概念最早在20世纪80年代由物理学家提出，旨在利用量子力学原理进行信息处理。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量子计算的起源</a:t>
            </a:r>
            <a:endParaRPr sz="2100" b="1" i="0">
              <a:solidFill>
                <a:srgbClr val="00FFF8"/>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早期量子计算面临诸多技术难题，如量子态的操控和测量精度等，限制了其实际应用的发展。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早期发展与挑战</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近年来，随着量子纠错技术和量子硬件的进步，量子计算开始在特定领域展现其独特优势，如药物发现和优化问题解决。</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现代突破与应用</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核心原理阐释</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量子计算基础概念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量子计算是一种利用量子力学原理进行信息处理的计算方式，其核心在于利用量子位（qubit）的叠加和纠缠状态来执行计算任务。</a:t>
            </a:r>
            <a:endParaRPr sz="1575" b="0" i="0">
              <a:solidFill>
                <a:srgbClr val="FFFFFF"/>
              </a:solidFill>
              <a:latin typeface="微软雅黑" panose="020B0503020204020204" charset="-122"/>
            </a:endParaRPr>
          </a:p>
        </p:txBody>
      </p:sp>
      <p:sp>
        <p:nvSpPr>
          <p:cNvPr id="5" name="New shape"/>
          <p:cNvSpPr/>
          <p:nvPr/>
        </p:nvSpPr>
        <p:spPr>
          <a:xfrm>
            <a:off x="4430015" y="3011879"/>
            <a:ext cx="2744215"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量子比特与经典比特差异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量子比特能够同时表示0和1的状态，这种特性称为叠加态；而经典比特只能处于0或1的确定状态，无法同时表示多种可能性。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量子门操作原理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量子计算中的基本操作称为量子门，通过这些门可以对量子比特施加特定的变换，如Hadamard门、CNOT门等，实现信息的编码和处理。</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技术实现路径</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量子比特构造</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量子比特基础概念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量子比特是量子计算的基本单元，不同于传统二进制位，它能同时表示0和1的状态，这种特性称为叠加态。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超导电路实现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利用超导材料构建的电路是实现量子比特的有效途径，通过控制电流和磁场，可以精确操控量子比特的状态变化。</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量子比特操作技术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包括单量子比特操作和双量子比特操作，前者涉及翻转、旋转等基本操作，后者则关注于纠缠态的创建与测量。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纠缠态操控法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纠缠态基本概念</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量子纠缠是两个或多个粒子间的特殊关联状态，即使相距遥远也能瞬间影响对方的状态，这是量子计算的基础。</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纠缠态生成技术</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通过超导量子比特、离子阱等物理系统实现粒子间的纠缠，是量子计算中的关键步骤，对提高计算效率至关重要。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纠缠态操控策略</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包括测量、操控和读取纠缠态的技术，是实现量子算法和执行量子任务的重要手段，直接影响量子计算机的性能。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4801</Words>
  <Application>WPS 演示</Application>
  <PresentationFormat>全屏显示(4:3)</PresentationFormat>
  <Paragraphs>396</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2025-10-01T04:11:00Z</dcterms:created>
  <dcterms:modified xsi:type="dcterms:W3CDTF">2025-10-01T04:10:25Z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0A41BB38678843439B5CD676C403A6A9_12</vt:lpwstr>
  </property>
  <property fmtid="{D5CDD505-2E9C-101B-9397-08002B2CF9AE}" pid="3" name="KSOProductBuildVer">
    <vt:lpwstr>2052-12.1.0.22529</vt:lpwstr>
  </property>
</Properties>
</file>