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云端漫步博物馆之旅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E45E03"/>
                </a:solidFill>
                <a:latin typeface="微软雅黑" panose="020B0503020204020204" charset="-122"/>
              </a:rPr>
              <a:t>沉浸式虚拟观展新体验</a:t>
            </a:r>
            <a:endParaRPr sz="30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智能路径规划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路径规划是智能系统根据环境信息，计算最优路径的过程。应用于博物馆虚拟旅游中，提升游客游览效率与体验。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路径规划技术概述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系统能根据实时数据如人流密度、天气变化等，动态调整推荐路线。确保游客安全同时优化游览体验，避免拥堵区域。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实时动态调整能力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根据游客偏好和历史浏览记录，提供个性化路径建议。满足不同游客需求，增强参与感和满意度，提升博物馆吸引力。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个性化定制服务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AR增强现实融合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增强现实技术简介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增强现实（AR）技术通过在真实世界中叠加数字信息，提供沉浸式体验。它融合了计算机图形学、传感器技术和人机交互等多领域知识。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AR在博物馆应用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博物馆利用AR技术，为游客提供虚拟导览和互动体验。通过移动设备或特制眼镜，游客可探索展品背后的故事，实现身临其境的参观感受。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用户体验优化策略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为了提升用户满意度，博物馆需不断优化AR内容和交互设计。包括简化操作流程、丰富互动元素以及提高内容的趣味性和教育性。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沉浸式体验设计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VR设备适配方案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VR设备选择标准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选择VR设备时，需考虑分辨率、刷新率、舒适度等因素，确保用户体验流畅且舒适。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1738" cy="2898928"/>
          </a:xfrm>
          <a:prstGeom prst="roundRect">
            <a:avLst>
              <a:gd name="adj" fmla="val 10032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用户界面优化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根据不同年龄段和视力状况的用户设计简洁直观的界面，提高互动性和易用性。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276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兼容性测试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对VR设备进行多平台兼容性测试，确保在各种操作系统和硬件配置下都能稳定运行。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多感官联动机制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视觉体验增强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通过高清图像和3D模型，虚拟旅游提供逼真的视觉效果，使用户仿佛亲临博物馆现场。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听觉沉浸设计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结合现场录音和专业解说，营造沉浸式听觉体验，让用户感受到历史文物的声音魅力。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嗅觉与触觉模拟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利用气味释放器和触觉反馈设备，模拟博物馆内的特殊氛围和触感，提升整体感官享受。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文化教育功能拓展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虚拟讲解服务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虚拟讲解员功能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虚拟讲解员利用人工智能技术，为用户提供个性化、互动性强的解说服务。通过语音识别和自然语言处理技术，能够理解用户问题并作出相应回答。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实时互动体验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用户在参观博物馆时，可通过虚拟讲解员进行即时交流，获取展品详细信息。系统根据用户兴趣推荐相关展览内容，提升参观体验的丰富性和趣味性。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多语言支持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虚拟讲解员具备多语言能力，支持不同国家和地区的用户使用。通过语音翻译技术，实现跨文化交流，让更多国际游客享受博物馆之旅。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互动知识问答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互动知识问答设计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通过精心设计的问答环节，引导游客深入探索博物馆展品背后的历史与文化，增强学习体验。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实时反馈激励机制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设立积分奖励系统，鼓励用户积极参与答题，即时反馈提升互动性和参与度，同时增加知识获取的乐趣。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多语言支持功能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提供多语言版本问答内容，确保国内外游客都能无障碍参与，跨越语言障碍，共享文化遗产。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用户个性化定制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兴趣标签匹配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兴趣标签匹配原理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通过算法分析用户行为和偏好，将用户兴趣与展品标签进行智能匹配，实现个性化推荐。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提高游客体验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根据用户兴趣标签提供定制化虚拟旅游路线，增加互动性和趣味性，提升整体游览满意度。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优化资源配置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利用大数据分析用户兴趣分布，指导博物馆展品布局和活动安排，提升资源利用效率。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虚拟旅游概念解析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博物馆数字资源库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交互式导览系统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沉浸式体验设计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文化教育功能拓展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用户个性化定制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跨地域协同展示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技术实现架构图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应用场景案例分析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参观轨迹记录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参观轨迹记录功能允许用户在虚拟博物馆中追踪自己的游览路径，方便回顾和分享。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参观轨迹记录概述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系统通过GPS或Wi-Fi定位技术，实时标记用户在虚拟空间中的位置，确保参观轨迹的准确性。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实时位置标记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用户可以查看过去的参观记录，包括访问时间、停留时长和参观顺序，便于规划未来行程。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历史轨迹回放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跨地域协同展示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云端数据同步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云端数据同步技术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利用云计算技术，实现博物馆虚拟旅游中数据的实时同步与更新，确保游客无论身处何地，都能获取最新的展览信息。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提升游客体验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通过云端数据同步，游客可以随时随地访问博物馆资源，享受个性化的导览服务，极大地提升了参观体验和满意度。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优化管理与运营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云端数据同步不仅方便了游客，也简化了博物馆的管理流程，提高了运营效率，为博物馆的数字化转型提供了有力支持。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多馆联动模式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多馆联动模式概述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多馆联动模式是指多个博物馆通过技术手段联合提供虚拟旅游服务，实现资源共享和用户体验升级。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技术实现途径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利用VR、AR等先进技术，将不同博物馆的展品和场景进行数字化处理，实现跨空间的无缝连接与互动。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用户价值体验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通过多馆联动模式，用户可以在不出门的情况下，参观到多个博物馆的珍贵藏品，丰富知识视野，提升文化享受。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技术实现架构图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前端交互模块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用户界面是博物馆虚拟旅游的直观表现，通过精心设计的图形和交互元素引导用户探索虚拟环境。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用户界面设计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提升用户体验是前端交互模块的核心，通过流畅的动画、实时反馈和个性化设置来满足不同用户的游览需求。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交互体验优化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采用HTML5、CSS3和JavaScript等技术构建前端交互模块，确保跨平台兼容性和高性能表现，提供稳定可靠的虚拟旅游体验。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技术实现细节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后端数据处理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数据收集与整理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后端数据处理的首要步骤是收集博物馆展品信息，包括历史、艺术价值等，并对其进行标准化整理，为后续分析提供基础。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数据分析与挖掘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利用大数据技术对收集的数据进行深入分析，挖掘展品间潜在联系，优化展品陈列布局，提升观众参观体验。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数据可视化展示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将分析结果以图表或地图等形式直观展示，帮助用户更好地理解展品信息及展览布局，增强互动性和教育意义。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应用场景案例分析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学校研学实践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研学实践的意义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通过博物馆虚拟旅游，学生能亲身体验历史文化，增强学习兴趣与知识理解。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1738" cy="2898928"/>
          </a:xfrm>
          <a:prstGeom prst="roundRect">
            <a:avLst>
              <a:gd name="adj" fmla="val 10032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虚拟旅游的优势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虚拟旅游不受时间地点限制，提供个性化学习路径，有效提升教育质量与参与度。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276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实施步骤与效果评估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规划虚拟旅游项目，明确目标人群与内容，通过反馈调整优化，确保教学目标达成。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家庭亲子游览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家庭亲子游览意义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通过博物馆虚拟旅游，增进家庭成员之间的互动与交流，同时让孩子们在轻松愉快的氛围中学习知识，培养对历史文化的兴趣。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安全便捷游览方式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虚拟旅游避免了传统旅游中的交通和人群聚集问题，为家庭提供了一种安全、便捷的游览新选择，尤其适合有小孩或老人的家庭。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丰富文化体验内容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虚拟旅游能够提供丰富的文化体验内容，如历史讲解、互动游戏等，让家庭在游览过程中获得更深入的文化理解和教育价值。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虚拟旅游概念解析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未来发展展望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AI智能推荐算法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AI推荐算法原理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AI推荐算法通过分析用户行为和偏好，利用机器学习模型生成个性化旅游路线。该技术能够有效提升用户体验，使虚拟旅游更加贴心和高效。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数据驱动的优化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基于大数据的AI推荐系统能实时更新旅游信息，确保内容的时效性和准确性。通过对历史数据的深度挖掘，持续优化推荐效果，满足不同用户的多样化需求。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增强现实体验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利用AR技术，AI推荐算法可为用户提供沉浸式虚拟旅游体验。通过视觉和互动反馈，使用户仿佛身临其境，极大丰富了博物馆的参观方式和内容。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元宇宙生态构建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元宇宙技术架构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元宇宙通过构建虚拟世界，整合VR、AR等技术，实现用户沉浸式体验。利用5G网络支持高带宽、低延迟传输，确保交互流畅性。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生态合作模式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博物馆与科技公司合作开发虚拟旅游项目，结合区块链技术保护数字资产，同时引入NFTs作为内容认证与交易手段，提升用户体验。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用户参与机制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通过创建个人化虚拟形象和互动体验，增强用户黏性。举办线上展览和互动活动，鼓励用户分享体验，形成活跃的社区交流环境。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定义与特点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博物馆虚拟旅游定义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通过虚拟现实技术，使用户能够远程参观博物馆，体验身临其境的导览服务。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虚拟旅游特点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不受时空限制，提供个性化、互动性强的参观体验，增强用户参与感和满意度。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技术实现方式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结合三维建模、实时渲染等技术，打造逼真的虚拟博物馆环境，支持多平台访问。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技术支撑体系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通过VR技术，用户可身临其境般探索博物馆，体验逼真的展览场景和互动环节，实现远程参观。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虚拟现实技术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AR技术结合实物展品与数字信息，提供丰富的多媒体内容，增强观众的学习和参与感，提升教育效果。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增强现实应用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运用高精度三维扫描和建模技术，将实体展品数字化，确保虚拟旅游中的视觉体验与真实展览一致。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三维建模技术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博物馆数字资源库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文物三维建模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文物三维建模技术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通过高精度扫描和计算机软件，将博物馆内的历史文物转化为三维数字模型，实现精确复制和虚拟展示。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增强现实体验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利用虚拟现实技术，结合物理空间与数字世界，让观众在参观时可通过手机或专用设备看到文物的三维模型，提升互动性和沉浸感。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文物保护与修复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三维建模不仅有助于文物的数字化保存，还能辅助专家进行远程修复分析，提高修复的准确性和效率。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全景影像采集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3267239"/>
          </a:xfrm>
          <a:prstGeom prst="roundRect">
            <a:avLst>
              <a:gd name="adj" fmla="val 10032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全景影像采集技术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采用高分辨率相机和多视角拍摄技术，实现博物馆内部环境的全方位、无死角捕捉。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1"/>
            <a:ext cx="3040501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数据处理与优化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通过先进的图像处理软件对采集的全景影像进行拼接、色彩校正和细节增强，确保最终展示效果逼真生动。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040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用户体验设计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结合虚拟现实技术和交互式界面设计，为用户提供沉浸式的虚拟旅游体验，支持多种互动操作如放大、缩小、旋转等。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交互式导览系统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3767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2025-10-01T03:03:00Z</dcterms:created>
  <dcterms:modified xsi:type="dcterms:W3CDTF">2025-10-01T03:02:41Z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77CF193ECC9E461DBA9F59A319360475_12</vt:lpwstr>
  </property>
  <property fmtid="{D5CDD505-2E9C-101B-9397-08002B2CF9AE}" pid="3" name="KSOProductBuildVer">
    <vt:lpwstr>2052-12.1.0.22529</vt:lpwstr>
  </property>
</Properties>
</file>