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 type="screen16x9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月壤转化水资源创新突破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探秘月球原位水提取技术路径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模拟舱内测试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在模拟舱内构建与真实月球环境相似的条件，包括温度、光照等，确保月壤制水实验的准确性。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测试环境搭建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选取代表性月壤样本进行预处理，如干燥、粉碎等，以适应模拟舱内的测试需求，并保证实验结果的有效性。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月壤样本处理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实时监控月壤制水过程中的各项参数变化，记录关键数据，为后续分析和优化提供依据，确保实验顺利进行。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制水过程监控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数据对比分析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月壤成分分析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月壤主要由微小的岩石、玻璃和金属颗粒组成，富含多种矿物质，如硅酸盐和铁。这些成分为制水提供了丰富的原材料。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月壤与地球土壤对比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月壤与地球土壤在成分上存在显著差异，前者缺乏有机质和微生物，而后者则包含丰富的有机物质和微生物群落。这种差异影响了两者的水分保持能力和制水效率。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月壤制水效率评估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通过对比分析不同来源的月壤样本，评估其制水效率。研究发现，特定类型的月壤在特定条件下具有较高的制水效率，为未来的月面水资源开发提供了重要参考。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应用价值评估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航天生命保障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4348833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航天生命保障技术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在太空任务中，确保宇航员的生命安全和健康是首要任务。通过先进的生命支持系统、环境控制与生命维持技术，为宇航员提供必要的氧气、水和食物。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2"/>
            <a:ext cx="3040555" cy="4348833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月壤制水原理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利用月球表面的特殊条件，通过物理或化学方法从月壤中提取水分。这一技术不仅解决了太空探索中的水源问题，也为未来月球基地的建设提供了重要支持。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08" y="1627203"/>
            <a:ext cx="3040576" cy="4348833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挑战与展望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尽管月壤制水技术取得了一定进展，但仍面临诸多挑战，如效率、成本和技术成熟度等。随着航天技术的不断发展，我们期待这一领域能够取得更多突破，为人类深空探索提供坚实基础。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深空探索意义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深空探索的历史背景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深空探索始于20世纪中期，随着科技进步，人类逐渐将目光投向宇宙。它不仅拓展了人类的知识边界，也促进了多项技术的发展和创新。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月壤制水技术的重要性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在月球等外太空基地，利用月壤制水是解决水资源短缺的有效方法。该技术不仅保障了太空探索的可持续性，也为未来长期星际旅行奠定了基础。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对地球环境的潜在影响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月壤制水技术的开发和应用，可能对地球环境产生积极影响，如提高水资源利用效率、减少环境污染等。同时，它也为地球上的可持续发展提供了新思路。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挑战应对策略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杂质处理工艺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杂质过滤技术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通过物理或化学方法，去除月壤中的微小颗粒和有害化学物质，确保制水过程的纯净度。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离子交换处理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利用特定材料吸附月壤中的离子杂质，如重金属和放射性物质，有效净化水源。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反渗透技术应用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采用高压驱动的膜分离技术，从月壤中提取纯净水分，同时排除大部分溶解固体和微生物。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设备轻量化设计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轻量化设计理念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轻量化设计旨在减少设备重量和体积，通过采用先进材料与结构优化，实现高效能与便携性的完美结合。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关键部件选择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选用高强度、低密度材料如碳纤维、钛合金等，替换传统重金属材料，显著降低整体重量，同时保持设备强度与耐用性。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结构创新策略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应用模块化设计，简化内部构造，减少不必要的组件；引入新型连接技术，如磁吸附、快速插拔接口，既减轻负担又便于维护升级。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未来发展方向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自动化升级路径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自动化升级基础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自动化升级基于现有技术，通过引入先进算法和机器学习方法，提高月壤制水过程的效率与精确度。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关键技能提升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聚焦于数据分析、系统优化和故障预测等核心技能，确保自动化系统的持续进步和稳定运行。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未来发展方向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探索更高效的能源利用方案和环境适应性强的自动化技术，为月壤制水的长期发展提供支持。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月壤特性解析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制水技术原理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实验验证方案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应用价值评估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挑战应对策略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未来发展方向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多星球适配拓展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月壤制水技术需适应不同星球环境，包括温度、湿度等条件变化，确保在月球及其他星体上高效运行。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多星球环境适应性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通过优化月壤成分分析和处理流程，实现资源利用率最大化，为长期星际探索提供稳定水源支持。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资源利用最大化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设计具有高兼容性和良好拓展性的系统架构，便于未来升级和维护，同时满足多样化的太空任务需求。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技术兼容性与拓展性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月壤特性解析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成分构成分析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月壤成分概览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月壤主要由硅酸盐矿物、金属氧化物和玻璃质组成，其中富含多种稀有元素，是探索月球资源的重要基础。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制水关键物质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月壤中包含的羟基碳酸盐和氢氧根离子是制取水资源的关键物质，通过特定化学反应可有效提取出水分。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环境适应性分析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月壤在极端环境下展现出良好的稳定性，其独特的物理化学性质使其成为实现月面就地取材的理想选择。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物理状态研究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月壤主要由岩石碎屑和粉尘组成，具有高比热、低导热性等特性。这些特性决定了月壤在制水过程中的热力学行为。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月壤物理特性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利用月壤的高比热特性，通过太阳能加热使其蒸发，再冷凝收集得到水资源。该技术关键在于高效的能量转换与利用。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制水技术原理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针对月球极端温差和真空环境，需优化材料选择和设计，确保设备稳定运行，提高制水效率和可持续性。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环境适应性分析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制水技术原理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加热分离流程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加热分离原理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利用月壤中水分的沸点低于月壤本身的特性，通过加热使水分蒸发，实现水与固体月壤的有效分离。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设备与技术要求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需要耐高温、耐腐蚀的材料和精确的温度控制系统，以确保在极端环境中稳定运行并最大化水的回收率。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操作流程概述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包括样本准备、加热过程控制及后处理三个主要步骤，每一步都需严格遵循科学规范以确保实验的成功。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冷凝收集系统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冷凝收集系统概述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冷凝收集系统是月壤制水过程中的关键部分，通过冷却月壤中的水分，使其凝结成液态水。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工作原理与流程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该系统利用温差原理，将加热后的月壤通入冷却器，水分在冷却器中凝结并被收集，实现从固体到液体的转变。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技术挑战与解决方案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面对极端低温和微重力环境，系统需采用特殊材料和设计以维持高效运行，同时解决密封和防污染问题。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实验验证方案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2356</Words>
  <Application>WPS 演示</Application>
  <PresentationFormat>全屏显示(4:3)</PresentationFormat>
  <Paragraphs>231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2025-10-01T04:28:00Z</dcterms:created>
  <dcterms:modified xsi:type="dcterms:W3CDTF">2025-10-01T04:27:47Z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EE5794741F3B4A14B77BB4ECABC03834_12</vt:lpwstr>
  </property>
  <property fmtid="{D5CDD505-2E9C-101B-9397-08002B2CF9AE}" pid="3" name="KSOProductBuildVer">
    <vt:lpwstr>2052-12.1.0.22529</vt:lpwstr>
  </property>
</Properties>
</file>