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type="screen16x9"/>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光线追踪技术革新视觉体验</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C560FF"/>
                </a:solidFill>
                <a:latin typeface="微软雅黑" panose="020B0503020204020204" charset="-122"/>
              </a:rPr>
              <a:t>渲染真实光影塑造沉浸世界</a:t>
            </a:r>
            <a:endParaRPr sz="3000" b="1" i="0">
              <a:solidFill>
                <a:srgbClr val="C560FF"/>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2025/10/09</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真实光影表现</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光线追踪是一种通过模拟光线与物体表面交互来生成逼真图像的计算机图形技术，能够精确再现光线的传播路径和反射效果。</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光线追踪技术概述</a:t>
            </a:r>
            <a:endParaRPr sz="2100" b="1" i="0">
              <a:solidFill>
                <a:srgbClr val="C560FF"/>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通过计算每条光线与环境中物体的相互作用，如反射、折射和阴影，光线追踪技术能够准确模拟现实世界中的光照效果。</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真实光影表现原理</a:t>
            </a:r>
            <a:endParaRPr sz="2100" b="1" i="0">
              <a:solidFill>
                <a:srgbClr val="C560FF"/>
              </a:solidFill>
              <a:latin typeface="微软雅黑" panose="020B0503020204020204" charset="-122"/>
            </a:endParaRPr>
          </a:p>
        </p:txBody>
      </p:sp>
      <p:sp>
        <p:nvSpPr>
          <p:cNvPr id="8" name="New shape"/>
          <p:cNvSpPr/>
          <p:nvPr/>
        </p:nvSpPr>
        <p:spPr>
          <a:xfrm>
            <a:off x="7301229" y="2878466"/>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光线追踪广泛应用于电影特效、游戏开发和虚拟现实等领域，随着硬件性能的提升和算法优化，其应用前景将更加广阔。</a:t>
            </a:r>
            <a:endParaRPr sz="1575" b="0" i="0">
              <a:solidFill>
                <a:srgbClr val="FFFFFF"/>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应用领域与未来展望</a:t>
            </a:r>
            <a:endParaRPr sz="2100" b="1" i="0">
              <a:solidFill>
                <a:srgbClr val="C560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材质细节还原</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光线与材质的相互作用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通过模拟光线在不同材质表面的反射、折射和散射，实现真实感的视觉效果。</a:t>
            </a:r>
            <a:endParaRPr sz="1575" b="0" i="0">
              <a:solidFill>
                <a:srgbClr val="FFFFFF"/>
              </a:solidFill>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高光与阴影的细节处理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精确计算高光和阴影的位置及强度，增强物体质感和立体感。</a:t>
            </a:r>
            <a:endParaRPr sz="1575" b="0" i="0">
              <a:solidFill>
                <a:srgbClr val="FFFFFF"/>
              </a:solidFill>
              <a:latin typeface="微软雅黑" panose="020B0503020204020204" charset="-122"/>
            </a:endParaRPr>
          </a:p>
        </p:txBody>
      </p:sp>
      <p:sp>
        <p:nvSpPr>
          <p:cNvPr id="6" name="New shape"/>
          <p:cNvSpPr/>
          <p:nvPr/>
        </p:nvSpPr>
        <p:spPr>
          <a:xfrm>
            <a:off x="1774800" y="3902982"/>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透明与半透明材质的表现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再现透明和半透明材质的光线穿透效果，提升视觉逼真度。</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04</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行业应用场景</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影视动画制作</a:t>
            </a:r>
            <a:endParaRPr sz="3000" b="1" i="0">
              <a:solidFill>
                <a:srgbClr val="FFFFFF"/>
              </a:solidFill>
              <a:latin typeface="微软雅黑" panose="020B0503020204020204" charset="-122"/>
            </a:endParaRPr>
          </a:p>
        </p:txBody>
      </p:sp>
      <p:sp>
        <p:nvSpPr>
          <p:cNvPr id="4" name="New shape"/>
          <p:cNvSpPr/>
          <p:nvPr/>
        </p:nvSpPr>
        <p:spPr>
          <a:xfrm>
            <a:off x="1558800" y="1627201"/>
            <a:ext cx="3040516" cy="3587381"/>
          </a:xfrm>
          <a:prstGeom prst="roundRect">
            <a:avLst>
              <a:gd name="adj" fmla="val 9999"/>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光线追踪技术概述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光线追踪是一种模拟光与物体相互作用的渲染技术，能够精确呈现光影效果和材质质感，广泛应用于影视动画制作。</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5" y="1627200"/>
            <a:ext cx="3040529" cy="3587381"/>
          </a:xfrm>
          <a:prstGeom prst="roundRect">
            <a:avLst>
              <a:gd name="adj" fmla="val 10000"/>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光线追踪在影视中的应用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光线追踪技术在影视动画中用于创建逼真的光影效果、反射和折射现象，提升画面的真实感和视觉冲击力。</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45" y="1627202"/>
            <a:ext cx="3040514" cy="3587381"/>
          </a:xfrm>
          <a:prstGeom prst="roundRect">
            <a:avLst>
              <a:gd name="adj" fmla="val 10000"/>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光线追踪的优势与挑战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光线追踪能提供高质量的图像效果，但计算成本较高，需平衡性能与效果，不断探索优化算法以应对挑战。</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游戏画面优化</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光线追踪技术简介</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光线追踪技术通过模拟光线在场景中的传播路径，实现逼真的光影效果。该技术广泛应用于游戏开发中，大幅提升画面的真实感和细节表现。</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C560FF"/>
                </a:solidFill>
                <a:latin typeface="微软雅黑" panose="020B0503020204020204" charset="-122"/>
              </a:rPr>
              <a:t>提升游戏画面质量</a:t>
            </a:r>
            <a:endParaRPr sz="2100" b="1" i="0">
              <a:solidFill>
                <a:srgbClr val="C560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应用光线追踪技术可以显著提高游戏画面的质量，使物体表面反射、折射等效果更加自然，增强玩家的视觉体验，提升游戏的沉浸感。</a:t>
            </a:r>
            <a:endParaRPr sz="1575" b="0" i="0">
              <a:solidFill>
                <a:srgbClr val="FFFFFF"/>
              </a:solidFill>
              <a:latin typeface="微软雅黑" panose="020B0503020204020204" charset="-122"/>
            </a:endParaRPr>
          </a:p>
        </p:txBody>
      </p:sp>
      <p:sp>
        <p:nvSpPr>
          <p:cNvPr id="6" name="New shape"/>
          <p:cNvSpPr/>
          <p:nvPr/>
        </p:nvSpPr>
        <p:spPr>
          <a:xfrm>
            <a:off x="6458401" y="3365807"/>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优化性能与资源消耗</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尽管光线追踪能大幅改善画面效果，但也需要更高的计算资源。通过优化算法和硬件支持，可以在保持高质量画面的同时，有效控制资源的消耗，确保游戏运行流畅。</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05</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性能挑战应对</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硬件加速方案</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GPU加速技术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使用图形处理单元（GPU）进行光线追踪，通过并行计算显著提高渲染速度和效率，是当前硬件加速的主要方案之一。</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专用光线追踪芯片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研发专门的光线追踪加速芯片，针对光线追踪算法优化，以更低的功耗实现更高效的渲染效果，适用于高端图形处理需求。</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混合渲染架构</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结合CPU与GPU的优势，利用混合渲染架构在保证高质量渲染的同时，有效降低系统资源消耗，提升整体性能表现。</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算法效率提升</a:t>
            </a:r>
            <a:endParaRPr sz="3000" b="1" i="0">
              <a:solidFill>
                <a:srgbClr val="FFFFFF"/>
              </a:solidFill>
              <a:latin typeface="微软雅黑" panose="020B0503020204020204" charset="-122"/>
            </a:endParaRPr>
          </a:p>
        </p:txBody>
      </p:sp>
      <p:sp>
        <p:nvSpPr>
          <p:cNvPr id="4" name="New shape"/>
          <p:cNvSpPr/>
          <p:nvPr/>
        </p:nvSpPr>
        <p:spPr>
          <a:xfrm>
            <a:off x="1558800"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光线追踪加速技术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通过使用GPU并行处理和优化算法，显著提高光线追踪的计算效率，缩短渲染时间。</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自适应采样策略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实施自适应采样技术，根据场景复杂度动态调整采样密度，有效减少不必要的计算资源消耗。</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多线程并发处理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利用现代处理器的多核特性，实现光线追踪过程中的多线程并发计算，进一步提升整体性能。</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06</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未来发展趋势</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AI融合创新</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AI与光线追踪融合</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通过深度学习算法，AI能够模拟光线在复杂场景中的传播路径，实现高精度的光线追踪效果，为图形渲染领域带来革新。</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C560FF"/>
                </a:solidFill>
                <a:latin typeface="微软雅黑" panose="020B0503020204020204" charset="-122"/>
              </a:rPr>
              <a:t>提升渲染效率</a:t>
            </a:r>
            <a:endParaRPr sz="2100" b="1" i="0">
              <a:solidFill>
                <a:srgbClr val="C560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利用AI技术优化光线追踪算法，显著降低计算复杂度，缩短渲染时间，使高质量图形内容的创作更加高效快捷。</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拓展应用范围</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AI融合光线追踪技术不仅局限于游戏和影视制作，还能应用于建筑设计、产品设计等更多领域，展现无限可能。</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目录</a:t>
            </a:r>
            <a:endParaRPr sz="4800" b="1" i="0">
              <a:solidFill>
                <a:srgbClr val="6764FB"/>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C560FF"/>
                </a:solidFill>
                <a:latin typeface="微软雅黑" panose="020B0503020204020204" charset="-122"/>
              </a:rPr>
              <a:t>01</a:t>
            </a:r>
            <a:r>
              <a:rPr sz="1800">
                <a:latin typeface="微软雅黑" panose="020B0503020204020204" charset="-122"/>
              </a:rPr>
              <a:t> </a:t>
            </a:r>
            <a:r>
              <a:rPr sz="1575" b="0" i="0">
                <a:solidFill>
                  <a:srgbClr val="FFFFFF"/>
                </a:solidFill>
                <a:latin typeface="微软雅黑" panose="020B0503020204020204" charset="-122"/>
              </a:rPr>
              <a:t>光线追踪概述</a:t>
            </a:r>
            <a:endParaRPr sz="1575" b="0" i="0">
              <a:solidFill>
                <a:srgbClr val="FFFFFF"/>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C560FF"/>
                </a:solidFill>
                <a:latin typeface="微软雅黑" panose="020B0503020204020204" charset="-122"/>
              </a:rPr>
              <a:t>02</a:t>
            </a:r>
            <a:r>
              <a:rPr sz="1800">
                <a:latin typeface="微软雅黑" panose="020B0503020204020204" charset="-122"/>
              </a:rPr>
              <a:t> </a:t>
            </a:r>
            <a:r>
              <a:rPr sz="1575" b="0" i="0">
                <a:solidFill>
                  <a:srgbClr val="FFFFFF"/>
                </a:solidFill>
                <a:latin typeface="微软雅黑" panose="020B0503020204020204" charset="-122"/>
              </a:rPr>
              <a:t>核心技术解析</a:t>
            </a:r>
            <a:endParaRPr sz="1575" b="0" i="0">
              <a:solidFill>
                <a:srgbClr val="FFFFFF"/>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C560FF"/>
                </a:solidFill>
                <a:latin typeface="微软雅黑" panose="020B0503020204020204" charset="-122"/>
              </a:rPr>
              <a:t>03</a:t>
            </a:r>
            <a:r>
              <a:rPr sz="1800">
                <a:latin typeface="微软雅黑" panose="020B0503020204020204" charset="-122"/>
              </a:rPr>
              <a:t> </a:t>
            </a:r>
            <a:r>
              <a:rPr sz="1575" b="0" i="0">
                <a:solidFill>
                  <a:srgbClr val="FFFFFF"/>
                </a:solidFill>
                <a:latin typeface="微软雅黑" panose="020B0503020204020204" charset="-122"/>
              </a:rPr>
              <a:t>渲染效果优势</a:t>
            </a:r>
            <a:endParaRPr sz="1575" b="0" i="0">
              <a:solidFill>
                <a:srgbClr val="FFFFFF"/>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C560FF"/>
                </a:solidFill>
                <a:latin typeface="微软雅黑" panose="020B0503020204020204" charset="-122"/>
              </a:rPr>
              <a:t>04</a:t>
            </a:r>
            <a:r>
              <a:rPr sz="1800">
                <a:latin typeface="微软雅黑" panose="020B0503020204020204" charset="-122"/>
              </a:rPr>
              <a:t> </a:t>
            </a:r>
            <a:r>
              <a:rPr sz="1575" b="0" i="0">
                <a:solidFill>
                  <a:srgbClr val="FFFFFF"/>
                </a:solidFill>
                <a:latin typeface="微软雅黑" panose="020B0503020204020204" charset="-122"/>
              </a:rPr>
              <a:t>行业应用场景</a:t>
            </a:r>
            <a:endParaRPr sz="1575" b="0" i="0">
              <a:solidFill>
                <a:srgbClr val="FFFFFF"/>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C560FF"/>
                </a:solidFill>
                <a:latin typeface="微软雅黑" panose="020B0503020204020204" charset="-122"/>
              </a:rPr>
              <a:t>05</a:t>
            </a:r>
            <a:r>
              <a:rPr sz="1800">
                <a:latin typeface="微软雅黑" panose="020B0503020204020204" charset="-122"/>
              </a:rPr>
              <a:t> </a:t>
            </a:r>
            <a:r>
              <a:rPr sz="1575" b="0" i="0">
                <a:solidFill>
                  <a:srgbClr val="FFFFFF"/>
                </a:solidFill>
                <a:latin typeface="微软雅黑" panose="020B0503020204020204" charset="-122"/>
              </a:rPr>
              <a:t>性能挑战应对</a:t>
            </a:r>
            <a:endParaRPr sz="1575" b="0" i="0">
              <a:solidFill>
                <a:srgbClr val="FFFFFF"/>
              </a:solidFill>
              <a:latin typeface="微软雅黑" panose="020B0503020204020204" charset="-122"/>
            </a:endParaRPr>
          </a:p>
        </p:txBody>
      </p:sp>
      <p:sp>
        <p:nvSpPr>
          <p:cNvPr id="9" name="New shape"/>
          <p:cNvSpPr/>
          <p:nvPr/>
        </p:nvSpPr>
        <p:spPr>
          <a:xfrm>
            <a:off x="6484141" y="3501646"/>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C560FF"/>
                </a:solidFill>
                <a:latin typeface="微软雅黑" panose="020B0503020204020204" charset="-122"/>
              </a:rPr>
              <a:t>06</a:t>
            </a:r>
            <a:r>
              <a:rPr sz="1800">
                <a:latin typeface="微软雅黑" panose="020B0503020204020204" charset="-122"/>
              </a:rPr>
              <a:t> </a:t>
            </a:r>
            <a:r>
              <a:rPr sz="1575" b="0" i="0">
                <a:solidFill>
                  <a:srgbClr val="FFFFFF"/>
                </a:solidFill>
                <a:latin typeface="微软雅黑" panose="020B0503020204020204" charset="-122"/>
              </a:rPr>
              <a:t>未来发展趋势</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实时交互突破</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实时交互技术通过高速计算和精确渲染，实现与虚拟环境的即时互动，极大提升用户沉浸感。</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实时交互技术</a:t>
            </a:r>
            <a:endParaRPr sz="2100" b="1" i="0">
              <a:solidFill>
                <a:srgbClr val="C560FF"/>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光线追踪技术在模拟真实光照和反射方面取得显著进展，提供更逼真的视觉效果，推动实时交互发展。</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光线追踪突破</a:t>
            </a:r>
            <a:endParaRPr sz="2100" b="1" i="0">
              <a:solidFill>
                <a:srgbClr val="C560FF"/>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实时交互技术已应用于游戏开发、建筑设计等领域，未来有望拓展至医疗、教育等更多行业，创造无限可能。</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应用场景拓展</a:t>
            </a:r>
            <a:endParaRPr sz="2100" b="1" i="0">
              <a:solidFill>
                <a:srgbClr val="C560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01</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光线追踪概述</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定义与原理</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光线追踪定义</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光线追踪是一种渲染技术，通过模拟光线与物体交互过程，生成逼真的图像。其核心在于模拟光线传播路径，实现精确光照计算。</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C560FF"/>
                </a:solidFill>
                <a:latin typeface="微软雅黑" panose="020B0503020204020204" charset="-122"/>
              </a:rPr>
              <a:t>光线追踪原理</a:t>
            </a:r>
            <a:endParaRPr sz="2100" b="1" i="0">
              <a:solidFill>
                <a:srgbClr val="C560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光线追踪模拟从光源出发的光线，经反射、折射等与物体表面交互，最终到达观察者眼睛的过程。此方法确保图像真实感，适用于复杂场景渲染。</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光线追踪应用场景</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光线追踪广泛应用于电影特效、游戏开发和建筑设计等领域。它能精确模拟光照效果，提升视觉效果质量，为观众带来沉浸式体验。</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发展历程简述</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光线追踪技术起源于20世纪60年代，最初应用于电影行业，通过模拟光线传播过程实现逼真的视觉效果。</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光线追踪的起源</a:t>
            </a:r>
            <a:endParaRPr sz="2100" b="1" i="0">
              <a:solidFill>
                <a:srgbClr val="C560FF"/>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随着计算机图形学的发展，光线追踪技术经历了多次重大突破，如路径追踪、光子映射等，显著提升了渲染质量和效率。</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技术演进与突破</a:t>
            </a:r>
            <a:endParaRPr sz="2100" b="1" i="0">
              <a:solidFill>
                <a:srgbClr val="C560FF"/>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目前，光线追踪广泛应用于高端影视制作和游戏开发，面临的主要挑战包括计算资源需求高、实时渲染难度大等问题。</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当前应用与挑战</a:t>
            </a:r>
            <a:endParaRPr sz="2100" b="1" i="0">
              <a:solidFill>
                <a:srgbClr val="C560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02</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核心技术解析</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路径采样方法</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路径采样方法概述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路径采样方法是光线追踪中的核心，通过模拟光在物体表面的反射和折射，生成逼真的渲染效果。</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重要性与应用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这种方法对于提高图像质量至关重要，广泛应用于电影制作、游戏开发和虚拟现实等领域。</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技术挑战与发展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随着技术的发展，如何高效准确地实现路径采样成为研究热点，不断有新的算法和优化技术被提出。</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光照模型应用</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光照模型基础</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光照模型是计算图形渲染中光源与物体相互作用的数学表示，通过模拟光线传播路径来生成逼真图像。</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32171" cy="3267239"/>
          </a:xfrm>
          <a:prstGeom prst="roundRect">
            <a:avLst>
              <a:gd name="adj" fmla="val 10000"/>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实时渲染应用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在游戏和动画制作中，光照模型用于实时渲染复杂场景，提升视觉效果并增强用户体验。</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474" y="1627201"/>
            <a:ext cx="3040517" cy="3267239"/>
          </a:xfrm>
          <a:prstGeom prst="roundRect">
            <a:avLst>
              <a:gd name="adj" fmla="val 9999"/>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影视制作影响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在电影和电视行业中，精准的光照模型帮助导演和摄影师创造出具有深度和氛围感的场景，提高作品的艺术表现力。</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03</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渲染效果优势</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2294</Words>
  <Application>WPS 演示</Application>
  <PresentationFormat>全屏显示(4:3)</PresentationFormat>
  <Paragraphs>225</Paragraphs>
  <Slides>21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21</vt:i4>
      </vt:variant>
    </vt:vector>
  </HeadingPairs>
  <TitlesOfParts>
    <vt:vector size="28"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2025-10-09T08:22:00Z</dcterms:created>
  <dcterms:modified xsi:type="dcterms:W3CDTF">2025-10-09T08:22:11Z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57CDCAF11FED4C8A9C36B386B26466F7_12</vt:lpwstr>
  </property>
  <property fmtid="{D5CDD505-2E9C-101B-9397-08002B2CF9AE}" pid="3" name="KSOProductBuildVer">
    <vt:lpwstr>2052-12.1.0.22529</vt:lpwstr>
  </property>
</Properties>
</file>