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 type="screen16x9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3" Type="http://schemas.openxmlformats.org/officeDocument/2006/relationships/tags" Target="tags/tag1.xml"/><Relationship Id="rId32" Type="http://schemas.openxmlformats.org/officeDocument/2006/relationships/tableStyles" Target="tableStyles.xml"/><Relationship Id="rId31" Type="http://schemas.openxmlformats.org/officeDocument/2006/relationships/viewProps" Target="viewProps.xml"/><Relationship Id="rId30" Type="http://schemas.openxmlformats.org/officeDocument/2006/relationships/presProps" Target="presProps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黑体辐射奥秘探索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FB6B6"/>
                </a:solidFill>
                <a:latin typeface="微软雅黑" panose="020B0503020204020204" charset="-122"/>
              </a:rPr>
              <a:t>光谱特性与能量传递解析</a:t>
            </a:r>
            <a:endParaRPr sz="30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光谱分布特征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黑体辐射是指完全吸收所有入射电磁辐射的物体，其表面以一定温度向外界发射的电磁波。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黑体辐射定义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黑体辐射的光谱分布遵循普朗克定律，不同温度下黑体辐射的峰值波长不同，高温时短波辐射强，低温时长波辐射强。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光谱分布特征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维恩位移定律描述了黑体辐射峰值波长与绝对温度的关系，即随着温度升高，峰值波长逐渐变短。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维恩位移定律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温度关联机制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温度与辐射强度关系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黑体辐射理论中，辐射强度随温度升高而增强，遵循普朗克定律，揭示出物体温度与发射光谱之间的内在联系。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维恩位移定律应用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根据维恩位移定律，不同温度的黑体辐射峰值波长不同，此定律广泛应用于天文学和材料科学，用以分析恒星表面温度及物质状态。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实验验证与实际意义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实验室通过测定黑体在不同温度下的辐射特性，验证理论预测，对理解星际空间、高温材料等自然现象具有重要指导意义。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应用领域展示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天文学观测手段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望远镜观测技术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望远镜是天文学家观测遥远天体的利器，通过收集并放大来自宇宙的微弱光线，揭示恒星、星系等天体的秘密。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干涉测量方法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干涉测量利用多台望远镜协同工作，通过分析干涉条纹，可以精确测量天体的角直径和距离，提升观测精度。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3" y="1627201"/>
            <a:ext cx="3040515" cy="3267239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空间望远镜应用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空间望远镜如哈勃太空望远镜，不受地球大气干扰，能够捕捉到更为清晰、详细的宇宙图像，推动天文学研究深入发展。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材料分析技术支撑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材料特性分析是了解黑体辐射性能的基础，通过光谱、热物理性质等测试，评估其辐射效率和稳定性。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570602"/>
            <a:ext cx="4545077" cy="8123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现代技术如红外光谱仪、热像仪等为材料分析提供精确数据，助力于优化黑体设计和应用。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45447"/>
            <a:ext cx="4554174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严格控制实验条件，包括温度、压力等，确保材料分析结果的准确性和重复性，为黑体辐射研究提供可靠依据。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941402"/>
            <a:ext cx="39600" cy="104045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751142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5706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41624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22598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4544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现代研究进展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量子理论突破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量子理论的诞生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20世纪初，普朗克提出能量量子化的概念，为量子理论奠定了基础。这一理论彻底颠覆了经典物理学的观念，开启了新的科学探索时代。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黑体辐射问题的突破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普朗克通过引入量子假说成功解释了黑体辐射问题，从而证明了光和物质相互作用的本质是量子化的。这一发现对量子力学的发展起到了关键作用。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量子理论的影响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量子理论不仅解决了黑体辐射的问题，还推动了整个物理学领域的革命性发展。它揭示了微观世界的基本规律，为现代科技的进步提供了理论基础。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新型探测设备开发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新型探测设备概述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介绍新型黑体辐射探测设备的基本概念、功能及其在科学研究中的应用前景。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关键技术突破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分析实现高效黑体辐射探测所需的关键技术，如高精度传感器、数据处理算法等。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应用场景拓展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探讨新型黑体辐射探测设备在天文观测、材料科学等领域的具体应用案例和潜力。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实验操作指南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仪器搭建要点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仪器搭建基础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搭建黑体辐射实验装置，需确保光源稳定、测温准确。合理布局光学元件与探测器，避免外界干扰，保证测量精度。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温度控制要点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精确控制黑体温度是关键，采用高精度温控设备，实时监测并调整温度。确保黑体表面均匀受热，减少温度梯度影响。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数据采集与处理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使用高性能探测器记录辐射强度，结合精密电测系统获取数据。后期通过软件分析，提取辐射特性曲线，为理论验证提供依据。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黑体辐射概述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理论基础解析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特性规律总结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应用领域展示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现代研究进展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实验操作指南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历史意义探讨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FFB6B6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教学价值体现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数据采集规范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数据采集是黑体辐射研究的基础，通过精确测量辐射强度，为理论验证和实验设计提供关键数据支持。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数据采集重要性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高质量数据需具备准确性、一致性和稳定性，确保研究结果的可靠性，避免误差累积影响结论。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数据质量要求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采用先进仪器和标准化流程进行数据采集，包括光谱分析、温度控制等技术，以获取准确反映黑体辐射特性的数据。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数据采集方法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历史意义探讨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物理学革命起点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黑体辐射背景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黑体辐射是研究物体在热平衡状态下发射电磁波的现象，为量子力学的诞生提供了关键实验证据。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普朗克假设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马克斯·普朗克提出能量量子化的概念，解决了经典物理学无法解释的黑体辐射问题，开启了现代物理的新纪元。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量子理论奠基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黑体辐射的研究推动了量子力学的发展，奠定了现代物理学的基础，对后续科学和技术产生了深远影响。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相对论启蒙作用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2"/>
            <a:ext cx="3040553" cy="3947988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相对论对辐射理论的影响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爱因斯坦的相对论为黑体辐射问题提供了全新视角，通过普朗克常数解释了辐射的能量量子化特性，标志着物理学的重大突破。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53" y="1627201"/>
            <a:ext cx="3040532" cy="3947988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普朗克量子假设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普朗克提出的量子假设是解决黑体辐射问题的钥匙，它指出能量是以离散的量子形式发射和吸收，这一发现为量子物理学奠定了基础。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85" y="1627202"/>
            <a:ext cx="3040532" cy="3947988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黑体辐射与光速关系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通过对黑体辐射的研究，相对论揭示了光速在真空中的不变性，这一发现不仅深化了我们对电磁波的认识，也推动了现代物理学的发展。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教学价值体现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概念可视化方案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黑体辐射是指绝对黑体（理想化物体，能完全吸收所有入射的电磁辐射）在热力学平衡状态下发射的电磁辐射。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黑体辐射概念解析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经典物理中，普朗克提出能量量子化概念，成功解释了黑体辐射谱线分布，奠定了量子物理学基础。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经典物理视角下的黑体辐射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当代物理学家利用黑体辐射理论，研究高温等离子体、恒星内部结构及宇宙学等领域，拓展了对宇宙起源和演化的认知。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现代理解与应用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互动实验设计思路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实验目的明确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设计互动实验前，需明确实验目标，旨在验证黑体辐射理论，通过观测不同温度下黑体的辐射特性，深化对量子物理的理解。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设备选择与准备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根据实验需求，精选高精度温度计、光谱仪等关键设备，并确保其校准精度，同时布置暗室环境，以减少外界光线干扰。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数据收集与分析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采用自动化数据采集系统记录黑体辐射光谱，运用统计软件处理数据，绘制能量分布曲线，对比经典与量子理论预测差异。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黑体辐射概述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定义与发现历程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黑体辐射定义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黑体辐射是指理想化的物体，在绝对零度以上时，由于热能激发而向外发射的电磁辐射。这种辐射不依赖于物质的具体结构，仅与温度和波长相关。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发现历程概述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黑体辐射理论最早由德国物理学家普朗克于1900年提出，其通过引入能量量子化的概念成功解释了实验观测结果。这一发现标志着量子物理学的诞生。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理论发展与应用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继普朗克之后，爱因斯坦、玻尔等人进一步发展了黑体辐射理论，将其应用于解释原子结构和光谱线的形成。此外，黑体辐射理论在天文学、材料科学等领域也有着重要应用。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经典实验验证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经典黑体辐射实验由普朗克在1900年提出，用以解释黑体辐射现象，是量子理论的重要起点。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实验背景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普朗克通过假设能量以离散的量子形式发射，成功解释了黑体辐射的光谱分布，推翻了经典物理学的观点。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实验过程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该实验不仅验证了量子理论的正确性，也推动了物理学从经典到现代的转变，具有里程碑意义。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实验意义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理论基础解析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普朗克公式推导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普朗克辐射假设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普朗克提出黑体辐射的量子化假设，认为能量以离散的量子形式存在，而非连续分布。这一假设为量子力学的发展奠定了基础。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普朗克公式推导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基于能量量子化的假设，普朗克导出了描述黑体辐射光谱的普朗克公式。该公式准确预测了实验观测到的辐射分布，揭示了微观世界的奇特性质。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普朗克公式意义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普朗克公式不仅解释了黑体辐射现象，还推动了量子物理学的发展。它证明了能量的不连续性，对现代物理学产生了深远影响。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维恩位移定律应用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维恩位移定律原理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维恩位移定律描述了黑体辐射中，辐射强度最大值对应的波长与温度的关系，公式为λ_max = b / T。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维恩位移定律应用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该定律广泛应用于天文物理和材料科学等领域，通过测量物体的辐射特性来推测其温度和成分。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实际案例分析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在天文学中，利用维恩位移定律可以推算恒星的表面温度；在工业上，用于检测材料的热辐射特性。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特性规律总结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3112</Words>
  <Application>WPS 演示</Application>
  <PresentationFormat>全屏显示(4:3)</PresentationFormat>
  <Paragraphs>298</Paragraphs>
  <Slides>27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2025-10-09T10:40:00Z</dcterms:created>
  <dcterms:modified xsi:type="dcterms:W3CDTF">2025-10-09T10:39:44Z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2EC35E7B1A1C402DBF5B040F3D6272CC_12</vt:lpwstr>
  </property>
  <property fmtid="{D5CDD505-2E9C-101B-9397-08002B2CF9AE}" pid="3" name="KSOProductBuildVer">
    <vt:lpwstr>2052-12.1.0.22529</vt:lpwstr>
  </property>
</Properties>
</file>