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红移现象深度解析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宇宙膨胀的光学证据</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膨胀理论支撑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膨胀理论是宇宙学中的核心概念，描述了宇宙从大爆炸开始至今的扩张过程，通过红移现象观测到。</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膨胀理论概述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红移是光谱线向红端移动的现象，与光源退行速度成正比，为测量天体距离提供了关键方法。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红移与距离关系</a:t>
            </a:r>
            <a:endParaRPr sz="2100" b="1" i="0">
              <a:solidFill>
                <a:srgbClr val="5585B5"/>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通过分析遥远星系的红移，科学家能推算出宇宙的年龄和当前膨胀速率，对理解宇宙演化至关重要。</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膨胀速率与宇宙年龄</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暗物质关联研究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暗物质对红移的影响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暗物质作为宇宙中不可见的物质，其存在对星系的引力作用可导致观测到的红移现象，从而影响宇宙膨胀的速率和路径。</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暗物质探测技术进展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利用引力透镜效应、宇宙微波背景辐射等方法，科学家们不断探索和验证暗物质的存在，这些技术的进步有助于理解宇宙的结构和演化。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红移与暗物质关系研究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通过分析遥远星系的光谱红移，科学家可以推断出宇宙膨胀的历史，进一步探讨暗物质如何通过引力影响这一过程，揭示宇宙的深层秘密。</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天体物理应用</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星系距离测定</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红移现象概述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红移是宇宙膨胀的直接证据，表现为光波波长增长，导致观测到的星系光谱向红色端偏移。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3267239"/>
          </a:xfrm>
          <a:prstGeom prst="roundRect">
            <a:avLst>
              <a:gd name="adj" fmla="val 10032"/>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距离与红移关系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根据哈勃定律，红移量与星系距离成正比，通过测量红移可以推算出星系距离。</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11" y="1627202"/>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红移测定方法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利用光谱仪观测星系发出的光线，分析其红移量，结合已知速度和距离公式，计算星系实际距离。</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恒星运动追踪</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恒星运动追踪技术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通过高精度望远镜和光谱分析，科学家能够测量遥远恒星的光谱红移，进而推断其运动速度和方向。</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红移与宇宙膨胀</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红移现象表明光波因远离而波长变长，是宇宙膨胀的直接证据。通过研究红移，科学家可以了解宇宙的演化过程。</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恒星距离测量</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利用红移数据，可以精确计算恒星与我们之间的距离，为天文学研究提供关键参数支持。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多领域交叉影响</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粒子物理学启示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粒子物理学基础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粒子物理学研究基本粒子及相互作用，通过高能实验揭示宇宙基本结构。包括强相互作用、弱相互作用、电磁相互作用和引力相互作用等。</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红移现象解释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红移是宇宙膨胀的直接证据，表现为光波波长变长。通过观测远离地球的恒星光谱红移，可推算宇宙膨胀速率及年龄，支持大爆炸理论。</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粒子加速器作用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粒子加速器模拟宇宙早期高能环境，产生新粒子并研究其性质。如LHC发现希格斯玻色子，验证标准模型，推动粒子物理发展。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相对论验证案例</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哈勃红移现象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哈勃通过观测星系光谱红移发现宇宙膨胀，为相对论提供了重要验证。</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引力波探测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LIGO和Virgo成功探测到引力波，证明爱因斯坦引力理论的预言正确。</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黑洞照片拍摄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事件视界望远镜拍摄到首张黑洞照片，验证相对论对极端时空的描述。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现代研究前沿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高精度测量突破</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高精度红移测量技术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通过先进的光谱分析方法，实现了对遥远星系红移的高精度测量，为宇宙学研究提供了关键数据。</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突破性进展与挑战</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在红移测量领域取得显著进展，但仍需克服信号弱、背景噪声等挑战，以进一步提升测量精度和可靠性。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未来应用前景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高精度红移测量技术将在天文学、物理学等领域发挥重要作用，推动人类对宇宙起源和演化的认识。</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红移现象概述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观测技术演进</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宇宙学意义解析</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天体物理应用</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多领域交叉影响</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现代研究前沿</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教育传播价值</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未来探索方向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大数据处理创新</a:t>
            </a:r>
            <a:endParaRPr sz="3000" b="1" i="0">
              <a:solidFill>
                <a:srgbClr val="000000"/>
              </a:solidFill>
              <a:latin typeface="微软雅黑" panose="020B0503020204020204" charset="-122"/>
            </a:endParaRPr>
          </a:p>
        </p:txBody>
      </p:sp>
      <p:sp>
        <p:nvSpPr>
          <p:cNvPr id="4" name="New shape"/>
          <p:cNvSpPr/>
          <p:nvPr/>
        </p:nvSpPr>
        <p:spPr>
          <a:xfrm>
            <a:off x="1558800" y="2878466"/>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随着信息技术的发展，大数据处理技术不断创新。从传统的批处理到实时流处理，再到边缘计算，这些技术的演进极大地提高了数据处理的效率和准确性。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大数据处理技术革新</a:t>
            </a:r>
            <a:endParaRPr sz="2100" b="1" i="0">
              <a:solidFill>
                <a:srgbClr val="5585B5"/>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云计算为大数据提供了强大的计算能力和存储空间。通过云服务，企业能够快速部署数据处理应用，实现数据的高效管理和分析，加速业务决策过程。</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云计算在大数据中的应用</a:t>
            </a:r>
            <a:endParaRPr sz="2100" b="1" i="0">
              <a:solidFill>
                <a:srgbClr val="5585B5"/>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人工智能技术如机器学习和深度学习正在改变数据分析的方式。它们能够自动识别数据中的模式和趋势，提供预测性分析，帮助企业洞察未来趋势和机会。</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人工智能驱动的数据分析</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教育传播价值</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科普展示设计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红移定义与原理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红移是宇宙学中观测到的现象，指遥远天体光谱的波长变长，表明其正在远离我们。这一现象由埃德温·哈勃首次发现，揭示了宇宙膨胀的本质。</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红移测量方法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通过分析天体光谱线的位移，科学家可以精确测量红移值。常用的方法包括多普勒效应分析和光谱分析技术，这些方法为研究宇宙提供了重要数据。</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红移的意义和应用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红移不仅证实了宇宙膨胀，还帮助科学家估算宇宙的年龄和大小。此外，它还被用于追踪星系的运动和演化过程，对理解宇宙结构至关重要。</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实验教学方案</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红移现象实验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通过观测遥远星系光谱红移，验证宇宙膨胀理论。实验步骤包括选取目标星系、采集光谱数据、分析红移量，以探索宇宙的扩展速度和年龄。</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数据处理与分析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利用专业软件对光谱数据进行精确处理，提取关键信息。通过计算红移值，结合哈勃定律，得出宇宙学参数，如宇宙膨胀率和物质密度。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结果讨论与应用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分析实验结果，讨论红移现象对宇宙模型的影响。探讨其在天文学、物理学等领域的应用前景，为理解宇宙起源和演化提供重要依据。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未来探索方向</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深空探测规划</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深空探测技术涉及航天器设计、导航与通信等，是实现星际旅行的基础。通过高精度仪器收集宇宙数据，为人类提供宇宙认知的新视角。</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深空探测技术</a:t>
            </a:r>
            <a:endParaRPr sz="2100" b="1" i="0">
              <a:solidFill>
                <a:srgbClr val="5585B5"/>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根据探测目标和任务需求，选择合适的探测器类型（如无人探测器、载人航天器）。规划其发射窗口、轨道设计与能源供应，确保高效完成任务。</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探测器选择与部署</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收集到的深空数据需进行精确处理与分析，以提取有用信息。利用大数据技术，对海量数据进行挖掘，揭示未知宇宙现象和规律。</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数据处理与分析</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理论模型优化</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红移理论概述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红移是宇宙学中的重要概念，指遥远天体光谱向长波长方向的偏移。它反映了天体远离观察者的运动。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哈勃定律与红移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哈勃定律揭示了红移与距离的关系，即红移越大，天体距离越远。这一发现为现代宇宙学奠定了基础。</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红移观测技术进展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随着科技的发展，红移观测技术不断进步。从早期的光谱分析到现代的干涉测量，精度和效率不断提高。</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红移现象概述</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红移的定义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红移现象指的是当光源远离观察者时，其发出的光波波长变长，导致光谱向红色端偏移。这一物理现象是宇宙学研究中的重要工具。</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红移的观测原理</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通过测量遥远天体光谱线的红移量，可以推算出这些天体相对于地球的运动速度和距离。红移越大，表示天体退行速度越快或距离越远。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红移的应用价值</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红移不仅帮助科学家理解宇宙的膨胀历史，还用于探测暗物质、暗能量的存在及其性质。它是现代物理学中研究宇宙起源和演化的关键参数。</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发现历程回顾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红移是宇宙膨胀的重要证据，通过观测星系光谱向红端偏移的现象得出。这一发现为大爆炸理论提供了重要支持。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红移现象的发现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红移现象表明宇宙正在持续扩张，且距离地球越远的星系，其红移程度越大。这反映了宇宙从极小到当前的演化过程。</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红移与宇宙膨胀</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利用高精度光谱仪对遥远星系光线进行分析，可测量其红移值。此方法已成为研究宇宙膨胀和星系分布的关键工具。</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红移的观测方法</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观测技术演进</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光谱分析方法</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光谱分析概述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光谱分析是一种通过测量物质发射或吸收特定波长的光来研究其成分的方法，广泛应用于天文学、化学和物理学等领域。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光谱仪的工作原理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光谱仪利用分光元件将复合光分解为不同波长，通过检测器记录各波长强度，从而获取样品的光谱信息，揭示其化学成分和物理状态。</a:t>
            </a:r>
            <a:endParaRPr sz="1575" b="0" i="0">
              <a:solidFill>
                <a:srgbClr val="000000"/>
              </a:solidFill>
              <a:latin typeface="微软雅黑" panose="020B0503020204020204" charset="-122"/>
            </a:endParaRPr>
          </a:p>
        </p:txBody>
      </p:sp>
      <p:sp>
        <p:nvSpPr>
          <p:cNvPr id="6" name="New shape"/>
          <p:cNvSpPr/>
          <p:nvPr/>
        </p:nvSpPr>
        <p:spPr>
          <a:xfrm>
            <a:off x="7301229" y="162720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红移现象在光谱分析中的应用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红移是宇宙学中的重要概念，指遥远星系发出的光谱向长波方向偏移。通过分析红移数据，可以推断星系的运动速度和距离，进一步理解宇宙膨胀过程。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望远镜应用发展</a:t>
            </a:r>
            <a:endParaRPr sz="3000" b="1" i="0">
              <a:solidFill>
                <a:srgbClr val="000000"/>
              </a:solidFill>
              <a:latin typeface="微软雅黑" panose="020B0503020204020204" charset="-122"/>
            </a:endParaRPr>
          </a:p>
        </p:txBody>
      </p:sp>
      <p:sp>
        <p:nvSpPr>
          <p:cNvPr id="4" name="New shape"/>
          <p:cNvSpPr/>
          <p:nvPr/>
        </p:nvSpPr>
        <p:spPr>
          <a:xfrm>
            <a:off x="1558800" y="1627200"/>
            <a:ext cx="3040503" cy="3587380"/>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望远镜的早期应用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望远镜最初主要用于天文观测，帮助人类窥探宇宙奥秘。随着技术发展，其应用领域逐渐扩展至军事侦察等领域。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58738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现代望远镜技术革新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现代望远镜技术不断进步，分辨率和探测能力显著提升。如哈勃太空望远镜等先进设备，极大推动了天文学研究的发展。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0"/>
            <a:ext cx="3040528" cy="3587380"/>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望远镜在科学研究中的作用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望远镜在科学研究中扮演重要角色，通过观测遥远星系、行星等，为科学家提供宝贵数据，助力揭示宇宙本质。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宇宙学意义解析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3229</Words>
  <Application>WPS 演示</Application>
  <PresentationFormat>全屏显示(4:3)</PresentationFormat>
  <Paragraphs>293</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2025-10-09T08:07:00Z</dcterms:created>
  <dcterms:modified xsi:type="dcterms:W3CDTF">2025-10-09T08:06:49Z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C068FB8379DE4D9DBBF192240CD545F4_12</vt:lpwstr>
  </property>
  <property fmtid="{D5CDD505-2E9C-101B-9397-08002B2CF9AE}" pid="3" name="KSOProductBuildVer">
    <vt:lpwstr>2052-12.1.0.22529</vt:lpwstr>
  </property>
</Properties>
</file>