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 type="screen16x9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红外中控系统应用解析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智能交互与高效管理方案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智能家居集成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智能家居集成是将各种家居设备通过网络连接，实现集中控制和管理，提升居住舒适度和安全性。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智能家居集成概念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红外中控作为核心控制系统，通过红外信号远程控制家电设备，简化操作流程，增强用户体验。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红外中控在集成中作用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利用红外中控技术，实现对灯光、空调、安防等设备的一体化管理，提高能源利用效率，打造智能生活空间。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实现高效家居管理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多媒体设备联动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多媒体设备联动概述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多媒体设备联动是指通过红外中控系统，实现多种音视频设备如投影仪、音响和电脑等的集中控制与同步操作，提升会议或娱乐体验。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红外中控技术利用红外线信号远程控制多媒体设备，无需物理连接即可实现设备间的联动，极大简化了操作流程，提高效率。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实现方式及优势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通过编程设定特定命令集，红外中控能一键控制多个设备，减少人为错误，确保设备运行稳定性，同时提高使用便捷性。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优势特点分析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非接触式操作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非接触式操作定义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非接触式操作是指通过红外信号或其他无线技术，实现远程控制设备的功能，无需直接物理接触。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应用场景广泛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广泛应用于智能家居、工业自动化等领域，通过简单的手势或指令即可控制设备，提高效率和便捷性。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技术优势显著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避免了传统接触式操作中可能的污染和损坏问题，同时提高了操作的精准度和响应速度，增强了用户体验。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抗干扰性能强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抗干扰技术原理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红外中控系统采用先进的数字信号处理技术，有效过滤环境噪声和电磁干扰，确保控制信号的稳定性和准确性。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实际应用效果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在复杂工业环境中，红外中控系统展现出卓越的抗干扰能力，保证了设备运行的可靠性和安全性，提升了生产效率。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持续优化策略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通过不断的技术迭代和算法优化，红外中控系统的抗干扰性能得到进一步提升，能够适应更多复杂的应用场景。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安装调试指南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硬件部署要点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硬件部署环境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红外中控系统需要稳定的环境进行部署，避免强光直射和电磁干扰，确保设备正常运行和信号传输的可靠性。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设备安装位置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中控系统的红外发射器和接收器应安装在无遮挡的区域，以最大化覆盖范围并减少盲区，提高控制精度和反应速度。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电源与网络配置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确保中控系统的稳定供电和可靠的网络连接是关键，使用不间断电源（UPS）和高速网络接口，保障系统长时间连续运行不受影响。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软件配置步骤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软件安装步骤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首先从官方网站下载红外中控系统软件，然后根据操作系统选择合适的安装版本。运行安装程序，按照提示完成安装过程。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系统配置方法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安装完成后，打开软件进行系统配置。包括设置控制参数、定义控制区域、配置用户权限等，确保软件能够满足实际使用需求。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常见问题处理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在软件使用过程中可能会遇到各种问题，如连接失败、操作异常等。可以通过查阅帮助文档或联系技术支持获取解决方案。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故障排查方法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常见异常现象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红外中控系统异常概述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红外中控系统常见异常现象包括信号丢失、控制失灵及误操作等，这些故障可能由多种原因引起，如设备老化、软件冲突或外部干扰等。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信号丢失原因分析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红外中控信号丢失通常与传输距离过远、障碍物遮挡或接收器灵敏度不足有关，需检查并调整相关设备配置以恢复信号稳定性。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控制失灵与误操作处理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控制失灵和误操作可能源于软件缺陷或用户操作不当。通过更新软件版本、重新校准设备参数及培训用户正确使用方法来解决问题。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应用场景展示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优势特点分析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安装调试指南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故障排查方法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典型案例分享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未来展望与挑战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标准化解决方案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标准化解决方案指依据特定标准，制定统一操作流程和规范，确保系统运行高效、稳定。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标准化定义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包括需求分析、方案设计、设备选型与配置、系统集成测试及维护等环节，确保方案的全面性和可执行性。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实施步骤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通过采用标准化解决方案，能显著提升系统的兼容性、稳定性和扩展性，降低维护成本，提高用户满意度。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优势分析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物联网融合方向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物联网与红外技术融合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红外中控系统结合物联网技术，实现远程控制和自动化管理功能。通过无线通信网络，将红外信号与智能设备互联，提高家居或工业环境的智能化水平。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红外中控的物联网应用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红外中控在物联网中的应用广泛，包括智能家居、工业自动化等领域。通过集成传感器和执行器，实现对环境的实时监控和精确控制，提升系统效率和用户体验。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随着物联网技术的不断发展，红外中控系统将更加智能化和网络化。未来的研究方向包括增强系统的兼容性、安全性以及用户界面的友好性，以满足不断增长的市场需求。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智能化升级基础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智能化升级基于现代信息技术，通过集成传感器和控制算法，实现设备自动化和远程监控，提高系统效率与可靠性。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核心组件更新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升级过程中，关键部件如处理器、存储单元的迭代是智能化改造的核心。采用更高性能硬件，支持复杂数据处理和快速响应需求。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软件与算法优化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智能化升级不仅依赖于硬件提升，还包括软件层面的优化。通过引入先进算法和机器学习技术，增强系统的自主决策和学习适应能力。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典型案例分享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教育领域应用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利用红外中控技术，实现智能化教学管理，提升教育质量和效率。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智能教学系统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通过红外中控设备，实现师生间实时互动，突破空间限制，促进远程教育发展。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远程互动教学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应用红外中控技术，自动调节教室内光线、温度等参数，营造舒适学习环境。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教室环境控制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商业空间实践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商业空间红外应用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红外技术在商业空间中用于环境监测与控制，通过非接触方式实现温度、湿度等参数的实时监控。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提升运营效率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利用红外控制系统自动调节空调和照明，减少能源浪费，提高能效比，优化商业空间的运维成本。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增强用户体验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红外感应设备能够智能识别顾客行为，如自动门开闭、灯光调节，提供更为舒适便捷的购物或办公环境。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未来展望与挑战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技术创新突破点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红外中控系统利用最新红外传感技术，实现高效、精准的远程控制，极大提升操作便捷性和响应速度。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智能算法优化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通过深度学习和大数据分析，红外中控系统不断优化控制策略，确保设备运行的稳定性和高效性。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用户体验升级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创新的用户界面设计和交互流程，使红外中控系统的操作更加直观易用，满足不同用户群体的需求。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市场拓展机遇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智能家居市场扩展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随着科技的进步，智能家居成为生活新趋势。红外中控技术在家居自动化中的应用，为市场拓展提供了新的机遇。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安防领域应用前景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红外中控技术在安防领域的应用日益广泛，特别是在夜间监控和异常行为检测方面，展现出巨大的市场潜力和扩展机会。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工业控制市场机遇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在工业自动化和智能制造领域，红外中控技术的应用正在逐步增加。通过提高生产效率和安全性，为企业创造更多价值。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红外中控概述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红外中控定义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红外中控系统通过红外线技术实现远程控制，广泛应用于家居、办公自动化领域。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工作原理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红外中控利用红外信号的发送与接收，将指令传输至电器设备，实现精确控制。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应用领域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主要应用于电视、空调、音响等家电设备，提升生活便利性和舒适度。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系统组成架构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红外中控系统通过红外线技术实现对家电设备的集中控制，提高生活便利性与节能效果。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红外中控系统概述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包括红外发射器、接收器及中央控制器，共同构成完整的中控系统，支持多种操作模式。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核心组件介绍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适用于家庭、办公室等环境，实现灯光、空调等设备的智能调控，提升用户体验和能源效率。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信号发射机制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红外信号发射原理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红外中控系统利用红外技术发送控制信号，通过调制红外光的强度或频率来传递信息。该机制确保了信号的定向传输和有效接收。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发射器类型与功能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红外发射器分为主动式与被动式两种，主动式发射器自带光源并发出可识别的信号，而被动式则依赖外部光源反射信号。两者在设计和应用上各有侧重。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发射效率优化策略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为提升红外信号的发射效率，需考虑发射角度、距离以及环境干扰等因素。采用高功率发射器、优化发射角度及使用抗干扰编码是常用策略。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接收模块设计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接收模块功能概述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接收模块作为红外中控系统的核心部件，负责捕捉和解析红外信号，确保设备指令的准确传输与执行。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设计要点分析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在接收模块设计中，灵敏度、稳定性和抗干扰能力是关键考量因素，通过优化电路布局和材料选择实现高效能表现。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应用场景举例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接收模块广泛应用于家庭自动化、安防监控等领域，如智能窗帘控制、远程门禁管理等，提升生活便利性和安全性。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应用场景展示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3430</Words>
  <Application>WPS 演示</Application>
  <PresentationFormat>全屏显示(4:3)</PresentationFormat>
  <Paragraphs>330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2025-10-09T10:26:00Z</dcterms:created>
  <dcterms:modified xsi:type="dcterms:W3CDTF">2025-10-09T10:25:59Z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1FEB50AFEBBD402CB718A608E1F59534_12</vt:lpwstr>
  </property>
  <property fmtid="{D5CDD505-2E9C-101B-9397-08002B2CF9AE}" pid="3" name="KSOProductBuildVer">
    <vt:lpwstr>2052-12.1.0.22529</vt:lpwstr>
  </property>
</Properties>
</file>