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烘洗一体机革新家居生活</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E45E03"/>
                </a:solidFill>
                <a:latin typeface="微软雅黑" panose="020B0503020204020204" charset="-122"/>
              </a:rPr>
              <a:t>高效融合洗涤烘干新体验</a:t>
            </a:r>
            <a:endParaRPr sz="3000" b="1" i="0">
              <a:solidFill>
                <a:srgbClr val="E45E03"/>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2025/10/09</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空间优化方案</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采用紧凑型内部结构，实现机器各功能模块的紧密集成，有效减少占地面积，提升空间利用率。</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嵌入式设计优化</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创新引入可折叠门设计，不仅便于用户操作，还能在不使用时完全贴合机身，进一步节省空间。</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折叠式门设计</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通过模块化设计，使烘洗一体机可根据用户需求快速调整功能布局，既满足多样化使用场景，又保持整体空间整洁。</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多功能模块化布局</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人机交互界面</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触控操作界面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烘洗一体机采用直观的触控屏设计，用户可轻松设置和调整程序，实现快速启动与操作，提升使用便捷性。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智能语音控制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支持语音识别技术，用户可通过简单语音命令操控设备，实现更自然的交互体验，尤其适合老年人及行动不便者。</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实时状态显示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配备高清显示屏，实时展示洗涤进度、剩余时间及故障信息，帮助用户随时掌握机器运行状况，确保高效管理。</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04</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性能参数</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能效等级标准</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能效等级划分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能效等级是根据设备能耗与性能比划分的，从一级到五级，级别越高，能效越好。一级为最高能效标准，适合节能需求高的用户。</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一级能效优势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一级能效设备在运行中能耗最低，长期使用能显著节省电费支出。对于注重环保和经济效益的用户，一级能效产品是理想选择。</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二级能效特点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二级能效设备虽然不及一级高效，但在日常使用中仍能保持相对较低的能耗表现。适用于对能效有较高要求但预算有限的用户群体。</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容量适配范围</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容量适配的重要性</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烘洗一体机的容量直接关系到家庭使用的便利性和效率，选择适合家庭规模与洗衣习惯的机型至关重要。</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不同型号的容量范围</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市场上的烘洗一体机从小型到大型不等，容量从几公斤到十几公斤不等，用户可根据自身需求选择合适机型。</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容量与使用场景的关系</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大容量机型适合大家庭或需要经常洗涤大量衣物的用户；小容量机型则更适合单身或小家庭使用，节省空间同时满足基本需求。</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05</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使用场景</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家庭应用场景</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家庭洗衣需求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在现代家庭中，洗衣需求日益频繁，烘洗一体机通过整合洗衣与烘干功能，有效节省空间并提高生活效率。</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节省时间优势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烘洗一体机能够同时完成洗涤和烘干工作，大大缩短了衣物处理时间，特别适合忙碌的现代家庭。</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节能环保特点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使用烘洗一体机不仅减少了水电消耗，还能通过高效的能源管理减少碳排放，符合环保节能的生活理念。</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商用领域拓展</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商用领域拓展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烘洗一体机在酒店和餐饮行业中的应用，通过高效节能的特点，满足大规模洗涤需求，提升运营效率。</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医疗健康行业应用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烘洗一体机在医疗行业的使用，确保手术衣物及布料的快速消毒与干燥，保障卫生安全，减少交叉感染风险。</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教育领域应用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烘洗一体机在教育机构中的作用，为学生提供干净、整洁的学习环境，同时减轻后勤人员的工作负担，提升教学品质。</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06</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操作指南</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基础设置流程</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基础设置流程概述</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基础设置流程是用户首次使用烘洗一体机时的关键步骤，包括设备连接、功能选择和安全检查等环节。</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设备连接与配置</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首先将烘洗一体机电源接通，并确保其稳定放置于干燥通风处。随后，通过智能手机或电脑进行Wi-Fi连接，完成基本网络配置。</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功能选择与测试</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根据个人需求选择相应的洗涤程序和烘干模式，进行一次空载运行以测试设备性能，确保各项功能正常运作。</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目录</a:t>
            </a:r>
            <a:endParaRPr sz="4800" b="1" i="0">
              <a:solidFill>
                <a:srgbClr val="542C16"/>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产品概述</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技术原理</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设计亮点</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性能参数</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使用场景</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操作指南</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市场分析</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用户价值</a:t>
            </a:r>
            <a:endParaRPr sz="1575" b="0" i="0">
              <a:solidFill>
                <a:srgbClr val="000000"/>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09</a:t>
            </a:r>
            <a:r>
              <a:rPr sz="1800">
                <a:latin typeface="微软雅黑" panose="020B0503020204020204" charset="-122"/>
              </a:rPr>
              <a:t> </a:t>
            </a:r>
            <a:r>
              <a:rPr sz="1575" b="0" i="0">
                <a:solidFill>
                  <a:srgbClr val="000000"/>
                </a:solidFill>
                <a:latin typeface="微软雅黑" panose="020B0503020204020204" charset="-122"/>
              </a:rPr>
              <a:t>创新突破</a:t>
            </a:r>
            <a:endParaRPr sz="1575" b="0" i="0">
              <a:solidFill>
                <a:srgbClr val="000000"/>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E45E03"/>
                </a:solidFill>
                <a:latin typeface="微软雅黑" panose="020B0503020204020204" charset="-122"/>
              </a:rPr>
              <a:t>10</a:t>
            </a:r>
            <a:r>
              <a:rPr sz="1800">
                <a:latin typeface="微软雅黑" panose="020B0503020204020204" charset="-122"/>
              </a:rPr>
              <a:t> </a:t>
            </a:r>
            <a:r>
              <a:rPr sz="1575" b="0" i="0">
                <a:solidFill>
                  <a:srgbClr val="000000"/>
                </a:solidFill>
                <a:latin typeface="微软雅黑" panose="020B0503020204020204" charset="-122"/>
              </a:rPr>
              <a:t>未来展望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维护保养要点</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定期清理滤网是维护烘洗一体机的关键步骤。建议每月至少进行一次，以保持机器的高效运转和延长使用寿命。</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定期清洁滤网</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定期检查排水管道是否畅通无阻，避免堵塞导致水流不畅。每年至少进行一次全面检查，确保排水系统正常工作。</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检查排水管道</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对机器内部的运动部件进行适当润滑，可以减少磨损，提高机器效率。建议每隔半年或根据使用频率进行润滑保养。</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润滑运动部件</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07</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市场分析</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行业发展趋势</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市场规模增长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随着消费者对家电一体化需求增加，烘洗一体机市场规模持续扩大。技术创新和产品升级推动市场向高端化发展。</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技术革新趋势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烘洗一体机正朝着智能化、节能环保方向发展。物联网技术的融合使设备更加智能互联，提升用户体验。</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环保与节能要求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面对全球气候变化，烘洗一体机的能效标准日益严格。制造商通过优化设计减少能耗，响应环保政策。</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竞品对比维度</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功能多样性比较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分析不同品牌烘洗一体机的功能配置，如洗涤模式、烘干效率及附加功能等，以展示各产品在满足用户日常需求上的差异。</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16"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能效与环保性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对比各竞品的能耗等级和环保认证情况，评估其在使用过程中对环境的影响，帮助消费者选择更为节能和低碳的产品。</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设计与操作便捷性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探讨各品牌机型的设计美学及用户界面友好度，包括控制面板布局、智能互联功能等，强调操作简便性和视觉享受的重要性。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08</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用户价值</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时间成本节省</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烘洗一体机通过集成洗涤和烘干功能，实现衣物从清洗到干燥的全自动处理，显著减少人工干预和操作时间。</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自动化洗涤流程</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用户只需简单设置程序，机器即可自动完成整个洗涤与烘干过程，无需多次手动操作，有效节省准备和结束工作的时间。</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一键式操作便利</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利用高效的电机和优化的烘干技术，烘洗一体机在保证洗净效果的同时，缩短了整体洗衣周期，为用户节省宝贵的时间资源。</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高效能快速完成</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生活品质提升</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高效节能设计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采用先进的节能技术，烘洗一体机在保证洗涤烘干效果的同时，大幅降低能耗，实现绿色生活。</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便捷操作体验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集成智能控制系统，用户可通过触控屏幕或手机APP轻松设置洗涤程序，享受科技带来的便捷生活。</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健康护理功能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配备高温除菌、紫外线消毒等健康护理功能，有效杀灭细菌和病毒，确保衣物清洁卫生，呵护家人健康。</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09</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创新突破</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智能物联应用</a:t>
            </a:r>
            <a:endParaRPr sz="3000" b="1" i="0">
              <a:solidFill>
                <a:srgbClr val="000000"/>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智能物联技术概述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烘洗一体机集成智能物联技术，实现远程控制、状态监控和故障预警等功能，提升用户体验。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1" y="1627201"/>
            <a:ext cx="3032181"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物联网在家电中的应用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通过物联网技术，烘洗一体机能够与其他智能家居设备互联互通，打造智慧家庭生态。</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7152" y="1627201"/>
            <a:ext cx="3040514"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数据驱动的智能化服务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利用大数据分析用户习惯，烘洗一体机提供个性化洗涤建议和节能方案，实现真正的智能化服务。</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环保材料运用</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环保材料的选用</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烘洗一体机采用可回收材料，如再生塑料和生物基纤维，减少环境污染，同时确保产品耐用性和功能性。</a:t>
            </a:r>
            <a:endParaRPr sz="1575" b="0" i="0">
              <a:solidFill>
                <a:srgbClr val="000000"/>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低能耗设计</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通过优化加热元件和电机效率，实现低能耗运行，降低电力消耗，符合节能减排的环保理念。</a:t>
            </a:r>
            <a:endParaRPr sz="1575" b="0" i="0">
              <a:solidFill>
                <a:srgbClr val="000000"/>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废水循环利用系统</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集成废水处理技术，将洗涤过程中产生的污水进行净化，达到再利用标准，显著减少水资源浪费。</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01</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产品概述</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10</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未来展望</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技术迭代方向</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智能识别技术通过图像和语音处理，实现衣物材质与污渍类型的自动识别，优化洗涤方案。</a:t>
            </a:r>
            <a:endParaRPr sz="1575" b="0" i="0">
              <a:solidFill>
                <a:srgbClr val="000000"/>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自动化控制系统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自动化控制系统依据预设程序自动完成洗衣、烘干全过程，用户可通过手机APP远程操控。</a:t>
            </a:r>
            <a:endParaRPr sz="1575" b="0" i="0">
              <a:solidFill>
                <a:srgbClr val="000000"/>
              </a:solidFill>
              <a:latin typeface="微软雅黑" panose="020B0503020204020204" charset="-122"/>
            </a:endParaRPr>
          </a:p>
        </p:txBody>
      </p:sp>
      <p:sp>
        <p:nvSpPr>
          <p:cNvPr id="6" name="New shape"/>
          <p:cNvSpPr/>
          <p:nvPr/>
        </p:nvSpPr>
        <p:spPr>
          <a:xfrm>
            <a:off x="1774800" y="3902982"/>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能效优化技术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能效优化技术旨在减少能耗，通过智能调节洗涤与烘干模式，实现高效能源利用。</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生态链构建规划</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生态链构建目标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构建涵盖生产、销售、服务等环节的完整生态链，实现烘洗一体机从研发到用户的全链条管理。</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关键合作伙伴选择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筛选与品牌理念相符的供应商及分销商，确保产品品质和服务标准的统一，提升用户满意度。</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持续创新与优化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通过市场反馈和技术更新，不断优化产品功能和用户体验，保持生态链的活力和竞争力。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定义与功能</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定义与功能概览</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烘洗一体机结合了洗衣与烘干两大功能，通过一体化设计简化操作流程，提高生活便利性。</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核心技能类别分析</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该设备融合现代科技，具备高效清洗、快速烘干及节能节水等核心技能，满足现代家居需求。</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使用优势说明</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用户可通过一键操作完成衣物清洁至干爽全过程，节省时间和精力，同时减少空间占用。</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核心优势</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采用先进的节能技术，通过优化洗涤和烘干流程，显著减少能耗，实现环保与经济效益的双重提升。</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高效节能设计</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内置智能温控模块，自动调节烘干温度，有效保护衣物纤维，避免过热损伤，确保每次使用都是最佳体验。</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智能温控系统</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特别设计的静音技术，即使在夜间或安静环境下使用，也能保持低噪音运行，不影响家人休息或工作。</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静音操作模式</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02</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技术原理</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烘干机制解析</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烘干技术原理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烘洗一体机通过内置的加热元件和风扇，利用热空气循环原理将衣物中的水分蒸发，达到快速干燥衣物的目的。</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高效节能设计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现代烘洗一体机采用先进的热交换技术和智能温控系统，有效提升烘干效率同时降低能耗，实现环保与经济双重效益。</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智能控制功能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配备智能感应技术的烘洗一体机能够根据衣物材质和湿度自动调整烘干程序和时间，确保衣物干爽且不损伤纤维结构。</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洗涤系统构成</a:t>
            </a:r>
            <a:endParaRPr sz="3000" b="1" i="0">
              <a:solidFill>
                <a:srgbClr val="000000"/>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洗涤系统核心组件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包括滚筒、水泵、传动带等关键部件，这些组件共同作用，实现衣物的高效清洗。</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2898928"/>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先进洗涤技术应用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采用直驱变频电机和智能水量调节技术，优化洗涤流程，提升洗净效果与能源利用率。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6" y="1627201"/>
            <a:ext cx="3031739" cy="2898928"/>
          </a:xfrm>
          <a:prstGeom prst="roundRect">
            <a:avLst>
              <a:gd name="adj" fmla="val 10032"/>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洗涤程序多样化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提供多种预设洗涤模式，满足不同材质衣物的清洗需求，实现个性化洗涤体验。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03</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设计亮点</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3580</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2025-10-09T10:22:00Z</dcterms:created>
  <dcterms:modified xsi:type="dcterms:W3CDTF">2025-10-09T10:21:55Z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3A9DC7C96CC14ECCB50627AB547F4675_12</vt:lpwstr>
  </property>
  <property fmtid="{D5CDD505-2E9C-101B-9397-08002B2CF9AE}" pid="3" name="KSOProductBuildVer">
    <vt:lpwstr>2052-12.1.0.22529</vt:lpwstr>
  </property>
</Properties>
</file>