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 type="screen16x9"/>
  <p:notesSz cx="6858000" cy="9144000"/>
  <p:custDataLst>
    <p:tags r:id="rId3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gs" Target="tags/tag1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量子芯片技术革新之路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18D6B"/>
                </a:solidFill>
                <a:latin typeface="微软雅黑" panose="020B0503020204020204" charset="-122"/>
              </a:rPr>
              <a:t>探索未来计算新纪元</a:t>
            </a:r>
            <a:endParaRPr sz="30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算法适配优化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在量子芯片设计中，算法适配是关键。通过优化算法与硬件的匹配，提升量子计算性能和效率。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算法适配重要性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针对量子芯片特性，采用特定优化策略。如调整算法结构、改进数据处理流程等，以适应量子计算环境。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优化策略实施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对适配后的算法进行性能评估，根据测试结果进行调优。确保算法在量子芯片上运行高效稳定，达到预期效果。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性能评估与调优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性能指标对比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运算速度提升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量子并行计算原理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量子芯片利用量子叠加和纠缠特性，实现同时处理多个计算任务的能力，大幅提升运算速度。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经典与量子对比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在传统计算机中，运算速度受限于逻辑门的串行执行；量子芯片通过并行操作，实现指数级加速。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未来应用展望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量子芯片将在密码学、药物设计等领域展现巨大潜力，为科学研究和技术创新提供强大支持。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功耗控制水平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55" cy="3988065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功耗控制技术概述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功耗控制是量子芯片设计中的核心挑战，涉及降低能耗以提升计算效率和稳定性。通过优化电路设计和采用高效能源管理策略，可以显著减少能量消耗。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54" y="1627201"/>
            <a:ext cx="3040555" cy="3988066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低功耗材料应用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在量子芯片的制造过程中，选择低功耗材料至关重要。这些材料不仅有助于降低整体能耗，还能提高芯片的运行速度和可靠性，推动量子计算技术的发展。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909" y="1627202"/>
            <a:ext cx="3040565" cy="3988066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先进功耗控制方法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为了进一步优化量子芯片的功耗水平，研究人员开发了多种先进的控制方法，包括动态电压与频率调整、能效增强算法等。这些方法有效平衡了性能与能耗之间的关系。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集成度新高度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量子芯片技术突破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量子芯片技术通过实现微观尺度的量子效应，为传统计算提供了全新的解决方案，标志着集成度的新高度。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高集成度的优势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高集成度意味着在同等体积内可以容纳更多的功能单元，显著提升计算效率和数据处理能力，是未来科技发展的关键方向。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应用领域展望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量子芯片的高集成度将推动包括人工智能、大数据处理等领域的革新，带来前所未有的计算速度和处理能力，开启智能时代的新篇章。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应用场景探索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超级计算机域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量子芯片概述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量子芯片是一种利用量子力学原理进行计算的电子设备，具有超越传统硅基芯片的计算能力，是未来超级计算机发展的关键。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量子计算核心优势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与传统计算相比，量子计算在处理复杂问题、大数据分析等方面展现出显著优势，尤其在密码破解和药物分子模拟中表现突出。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量子芯片应用前景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量子芯片在金融分析、气候模拟、生物科技等领域具有广泛潜在应用，预计将推动多个行业技术革新和效率提升。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人工智能领域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人工智能的发展历程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从20世纪50年代至今，人工智能经历了多个发展阶段，包括符号推理、神经网络等，逐渐在各个领域得到广泛应用。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量子芯片在AI中的应用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量子芯片凭借其强大的计算能力，为人工智能提供了新的发展机遇，尤其在处理复杂问题和大数据方面显示出巨大潜力。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未来展望与挑战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随着技术的不断进步，量子芯片在人工智能领域的应用前景广阔，但也面临着技术成熟度、成本控制等挑战，需要持续研究和创新。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密码学新方向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量子加密基础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基于量子力学原理，量子加密技术利用量子态不可克隆和测量干扰特性，实现信息传输的绝对安全，是密码学研究的新方向。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量子密钥分发技术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量子密钥分发通过量子纠缠状态传递密钥，确保通信双方共享的密钥在理论上无法被窃听或破解，为网络通信提供高安全性保障。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量子计算对密码学影响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随着量子计算机的发展，传统加密算法面临威胁，量子密码学应运而生。它利用量子特性设计新型加密方案，以抵御量子计算攻击。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研发挑战分析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关键技术突破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性能指标对比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应用场景探索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研发挑战分析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产业生态构建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未来趋势展望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环境敏感问题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5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量子芯片对工作环境极为敏感，需维持低温和高度的电磁屏蔽，以确保其性能稳定。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量子芯片的环境要求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过高或过低的温度都会影响量子比特的稳定性，因此需要在严格控制的环境中操作。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环境温度影响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电磁干扰会破坏量子状态的保持，必须采取有效措施以减少外部电磁波的影响。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电磁干扰防护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良品率瓶颈点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良品率瓶颈分析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良品率是量子芯片制造中的重要指标，直接影响产品性能和成本。通过分析良品率低的原因，如工艺不稳定、材料缺陷等，可为改进提供方向。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关键影响因素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影响良品率的关键因素包括原材料质量、生产设备精度及操作人员技能等。确保每个环节达到高标准，是提升良品率的前提。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解决方案与展望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针对发现的瓶颈问题，需采取有效措施，如优化工艺流程、引进先进设备、加强人员培训等。未来，随着技术的不断进步，预计良品率将显著提高。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成本控制难题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材料成本高昂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量子芯片制造需要特殊材料，如超导材料和高纯度硅，这些材料价格昂贵且难以获得，显著增加了生产成本。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制造工艺复杂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量子芯片的制造过程涉及纳米技术、精密加工等高端技术，工艺复杂，导致生产效率低下，进一步推高了成本。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研发投入巨大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量子芯片的研发需要大量资金投入，包括设备购置、技术研发和人才培养等，高昂的研发费用使得成本难以控制。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产业生态构建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上下游协作链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上下游协作链概述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量子芯片的制造涉及从材料合成到最终产品的完整生产流程，需要上游供应商与下游制造商之间的紧密合作。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关键材料供应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高纯度硅、超导材料等是量子芯片生产的核心原料，确保这些材料的及时供应对整个产业链的稳定性至关重要。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设计与制造技术交流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通过定期的技术研讨会和工作坊，促进设计团队与制造工程师之间的沟通，加速新技术的研发和应用。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标准制定进程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随着量子计算技术的快速发展，制定统一的量子芯片标准成为行业共识，旨在促进技术进步与产业协同。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量子芯片标准制定背景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全球范围内，多个组织正积极推进量子芯片标准的制定工作，包括ISO、IEEE等，而中国也在积极参与并推动相关标准的建立。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国际国内标准化进程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在量子芯片标准制定过程中，面临技术难度大、国际合作复杂等挑战，但同时也为我国科技企业提供了抢占先机的机会。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面临的挑战与机遇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人才培养体系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量子芯片基础知识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深入理解量子芯片的工作原理及其在现代科技中的重要性，为后续专业学习奠定基础。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核心技能培养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着重培养量子计算、量子通信及量子信息处理等关键技术领域的实操能力，确保理论与实践并重。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前沿研究与创新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鼓励学生参与量子芯片领域的科研项目，通过解决实际问题，提升科研创新和团队协作能力。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未来趋势展望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微型化路径图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量子芯片微型化概述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量子芯片微型化是指通过技术手段缩小量子计算机的体积，实现更高效、集成度更高的量子计算设备。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关键技术路径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关键技术路径包括纳米制造技术、超导材料应用以及量子点集成等，这些技术共同推动量子芯片向微型化发展。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展望未来，量子芯片微型化将进一步提升计算效率和能耗比，为量子计算在更多领域的应用奠定基础。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混合架构设想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量子芯片混合架构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量子芯片的混合架构结合了传统半导体和量子材料，以实现更高效的计算能力。这种创新设计旨在利用量子力学原理优化数据处理速度和存储容量。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技术融合优势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该架构通过技术融合，有效整合了量子与经典计算资源，不仅提升了处理速度，还大幅降低了能耗。此外，它为量子算法的开发和部署提供了便利条件。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应用前景展望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混合架构在量子计算、加密技术及人工智能领域展现出巨大潜力。随着技术的成熟，预计将推动相关行业的快速发展，并可能重塑未来的计算模式。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量子芯片概述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跨学科融合向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量子计算原理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量子计算利用量子力学的特性进行信息处理，其核心是量子比特。与传统比特不同，量子比特可以同时表示0和1，这大大提升了计算的效率和能力。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跨学科融合策略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量子芯片的设计与制造涉及物理学、计算机科学、材料科学等多个领域。通过跨学科合作，可以整合各领域的最新研究成果，加速量子芯片的发展与应用。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未来技术展望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随着量子技术的不断进步，量子芯片将在加密通信、药物研发、优化算法等领域发挥重要作用。未来，量子芯片有望引领新一轮科技革命。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定义与原理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量子芯片定义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量子芯片是一种利用量子力学原理进行计算的电子设备，其核心在于处理量子态和量子纠缠。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量子芯片工作原理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通过操控量子比特实现信息编码与处理，量子芯片在特定条件下可表现出超常计算能力。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量子芯片技术特点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具有高效并行计算、低能耗等优势，是未来信息技术发展的重要方向。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发展历程梳理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量子芯片的概念起源于20世纪中叶，最初是为了解决经典计算机在处理复杂计算时的局限性。随着量子力学和信息技术的发展，量子芯片逐渐成为研究热点。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量子芯片起源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量子芯片的发展历程经历了从理论提出到实验验证，再到实用化探索的过程。近年来，随着量子计算技术的不断突破，量子芯片的研发和应用取得了显著进展。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发展历程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目前，量子芯片正处于快速发展阶段，但仍面临诸多挑战，如制造精度、稳定性等问题。未来，随着技术的不断进步和创新，量子芯片有望在更多领域发挥重要作用。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当前状态与挑战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核心优势解析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量子芯片的计算速度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量子芯片利用量子叠加和纠缠特性，实现并行处理能力，远超传统硅基芯片。这种高速计算能力在处理大数据、加密解密等领域具有显著优势。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能耗效率提升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量子芯片通过量子态直接操作，避免了经典计算中大量能量消耗的过程，大幅降低能耗。这为能源敏感型应用提供了更高效的解决方案。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量子芯片的兼容性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量子芯片与现有半导体技术兼容，可逐步集成到现有系统中，促进技术演进与创新。同时，其独特性能有望推动新一代信息技术的发展。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关键技术突破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材料创新应用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超导材料应用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利用超导材料的零电阻特性，量子芯片在极低能耗下实现高效信息处理，是量子计算的重要基础。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二维材料探索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石墨烯等二维材料因其独特的电子特性，为量子芯片提供了新的设计思路和性能提升的可能。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1"/>
            <a:ext cx="303217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纳米级加工技术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纳米级精密加工技术使量子芯片的材料结构更加微型化，极大提高了集成度和运算能力。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工艺制造革新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微纳加工技术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微纳加工技术是量子芯片制造的关键，通过高精度光刻、蚀刻等方法，实现量子比特的精确定位和结构控制，为量子计算提供基础。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低温超导技术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低温超导技术在量子芯片中发挥重要作用，利用超导体材料在低温下无电阻的特性，减少能量损耗，提高量子比特的稳定性和性能。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自旋电子学工艺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自旋电子学工艺是量子芯片制造的重要组成部分，通过操控电子自旋状态来实现量子信息存储和处理，为量子计算提供了新的途径和可能性。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4139</Words>
  <Application>WPS 演示</Application>
  <PresentationFormat>全屏显示(4:3)</PresentationFormat>
  <Paragraphs>355</Paragraphs>
  <Slides>31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38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2025-09-30T13:06:00Z</dcterms:created>
  <dcterms:modified xsi:type="dcterms:W3CDTF">2025-09-30T13:06:02Z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8F46B29A5217488C903340A110F9B559_12</vt:lpwstr>
  </property>
  <property fmtid="{D5CDD505-2E9C-101B-9397-08002B2CF9AE}" pid="3" name="KSOProductBuildVer">
    <vt:lpwstr>2052-12.1.0.22529</vt:lpwstr>
  </property>
</Properties>
</file>