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 type="screen16x9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9" Type="http://schemas.openxmlformats.org/officeDocument/2006/relationships/tags" Target="tags/tag1.xml"/><Relationship Id="rId48" Type="http://schemas.openxmlformats.org/officeDocument/2006/relationships/tableStyles" Target="tableStyles.xml"/><Relationship Id="rId47" Type="http://schemas.openxmlformats.org/officeDocument/2006/relationships/viewProps" Target="viewProps.xml"/><Relationship Id="rId46" Type="http://schemas.openxmlformats.org/officeDocument/2006/relationships/presProps" Target="presProps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量子宇宙奥秘探索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01CCFF"/>
                </a:solidFill>
                <a:latin typeface="微软雅黑" panose="020B0503020204020204" charset="-122"/>
              </a:rPr>
              <a:t>微观世界的宏观图景</a:t>
            </a:r>
            <a:endParaRPr sz="30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量子叠加态现象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量子叠加态是量子力学中的基本概念，指一个量子系统可以同时处于多个可能状态的线性组合。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量子叠加态定义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叠加态揭示了微观粒子行为的非直观特性，为量子计算和量子通信提供理论基础。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叠加态物理意义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通过双缝实验等，科学家验证了量子叠加态的存在，其在量子加密、量子计算机等领域有重要应用前景。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实验验证与应用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宇宙尺度关联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量子涨落与时空曲率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量子涨落概念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量子涨落是量子力学中的基本现象，指微观粒子在无外力作用下的随机波动。这种波动对时空结构产生深远影响。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时空曲率变化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量子涨落导致时空结构的微小变形，称为时空曲率变化。这些变化虽微小，却在宇宙尺度上累积，形成复杂时空结构。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量子宇宙模型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基于量子涨落与时空曲率的研究，科学家们提出了量子宇宙模型。该模型尝试解释宇宙的起源、结构和演化过程。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暗物质量子成因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6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暗物质的量子属性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暗物质作为宇宙中不可见的物质，其量子属性对理解其本质至关重要。研究显示，暗物质可能以量子态存在，影响着宇宙的结构和演化。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50" cy="3988066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量子引力理论与暗物质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量子引力理论试图统一量子力学和广义相对论，为解释暗物质提供了新的视角。通过这一理论，科学家可以探讨暗物质如何与引力相互作用。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1" y="1627201"/>
            <a:ext cx="3040554" cy="3988066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暗物质探测实验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近年来，通过粒子加速器和天文观测等实验手段，科学家们不断探索暗物质的性质。这些实验不仅验证了暗物质的存在，也为理解其量子成因提供了线索。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黑洞视界量子效应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黑洞视界定义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黑洞视界是围绕黑洞的边界，超过此边界光无法逃离，形成完全黑暗区域。它是理解黑洞性质和量子效应的关键。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霍金辐射理论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斯蒂芬·霍金提出黑洞并非完全黑，可释放粒子辐射，这一现象称为霍金辐射。它为量子力学与广义相对论结合提供新视角。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量子引力挑战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黑洞视界的量子效应挑战传统物理理论，需量子引力理论解释微观粒子在强引力场下的行为，推动理论物理学发展。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观测者悖论探讨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薛定谔猫思想实验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薛定谔猫实验概述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薛定谔猫实验是量子力学中的著名思想实验，由物理学家薛定谔提出。该实验旨在探讨微观粒子的波粒二象性和观察者效应。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实验核心概念解析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在薛定谔猫实验中，一个猫被放在一个盒子里，盒子内部有一个装置可以使猫处于生与死的状态，直到有人打开盒子观察猫的状态。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实验哲学意义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薛定谔猫实验引发了关于现实本质、观察者和量子理论的深刻讨论，对理解量子宇宙和科学哲学产生了重要影响。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延迟选择实验启示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延迟选择实验概述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延迟选择实验是量子力学中的经典实验，展示了观测行为对量子系统状态的影响。通过改变观察者的位置或时间，可以观察到量子系统的不同状态。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实验结果的启示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延迟选择实验揭示了观测行为在量子世界中的重要作用，表明量子状态具有不确定性。这为理解量子宇宙的本质提供了新的视角。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对未来研究的影响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延迟选择实验的结果促使科学家重新审视量子力学的基本原理，推动了量子信息、量子计算等领域的研究进展。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意识对量子态影响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意识与量子态关系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探讨人的意识如何影响和改变量子态，包括观察者效应等现象。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量子纠缠与意识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分析量子纠缠现象中，意识参与对量子态的具体影响及其潜在意义。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意识实验与量子理论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介绍通过实验验证意识对量子态影响的实例，讨论其对现代物理学的意义。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量子纠缠机制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2340000" y="2494800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量子理论起源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484141" y="2494800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微观粒子特性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2340000" y="2998223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03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宇宙尺度关联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6484141" y="2998223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04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观测者悖论探讨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2340000" y="3501646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05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量子纠缠机制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484141" y="3501646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多世界诠释视角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2340000" y="4005069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宇宙诞生模型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6484141" y="4005069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前沿实验技术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2340000" y="4508491"/>
            <a:ext cx="4152432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哲学认知革命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6484141" y="4508491"/>
            <a:ext cx="4152433" cy="5034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1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r>
              <a:rPr sz="1800">
                <a:latin typeface="微软雅黑" panose="020B0503020204020204" charset="-122"/>
              </a:rPr>
              <a:t> </a:t>
            </a: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未来探索方向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超距作用实证案例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量子纠缠是粒子间瞬时关联的现象，无论距离多远，改变一个粒子状态，另一个即刻响应。这一特性为超距作用提供了理论依据。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量子纠缠现象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贝尔实验通过测量纠缠粒子的相关性，排除了经典物理解释，支持了量子力学中非局域性的存在，即超距作用的可能性。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贝尔实验验证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借助量子纠缠和量子隐形传态技术，量子通信实现了信息的安全传输与处理，展示了超距作用在实际应用中的潜力。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量子通信进展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EPR佯谬哲学争议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EPR佯谬概述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EPR佯谬是爱因斯坦、波多尔斯基和罗森提出的一个思想实验，质疑量子力学在解释微观粒子状态时的完备性。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哲学争议焦点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主要围绕量子纠缠和非局域性展开，哲学家们争论其是否违反经典物理学的因果律，以及量子力学的诠释问题。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对量子宇宙的影响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EPR佯谬挑战了我们对物理实在的理解，促使科学家和哲学家重新审视量子理论与哲学的关系，推动了量子力学的进一步发展。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量子通信应用前景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量子通信技术简介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量子通信利用量子态的特性进行信息传输，具有超高安全性和抗干扰能力，是信息安全领域的前沿技术。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量子通信在军事领域应用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凭借其独特的保密性，量子通信在军事领域得到广泛应用，用于指挥通信、情报传递等关键任务，有效防止信息泄露。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量子通信民用前景展望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未来，量子通信有望在金融、医疗等领域发挥重要作用，提供更安全可靠的信息传输服务，推动社会信息化水平提升。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多世界诠释视角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平行宇宙理论推演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平行宇宙理论概述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平行宇宙理论假设存在多个宇宙，每个宇宙都有不同的物理定律或初始条件，从而形成各自独特的现实。这一概念挑战了我们对单一宇宙的认识。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8088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多世界解释与量子力学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多世界解释是量子力学中的一种解释方式，认为测量过程产生不同结果是由于宇宙分裂成多个状态，每个状态代表一个可能的宇宙。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实验证据与理论研究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尽管目前缺乏直接观测证据，但某些物理现象如量子纠缠、贝尔不等式等提供了支持平行宇宙存在的理论依据，促使科学家进一步探索其可能性。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退相干过程分析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退相干是指量子系统中相干性随时间逐渐丧失的过程，这导致系统无法维持初始的叠加状态。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退相干现象定义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环境因素、测量操作和量子系统本身的不稳定性都是影响退相干的主要因素，它们共同作用导致量子信息的丢失。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退相干影响因素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通过低温冷却、使用隔离材料等方法可以有效减缓退相干过程，保护量子信息，提高量子计算的稳定性与效率。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控制退相干策略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宏观量子态边界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宏观量子态概述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宏观量子态是量子理论在宏观尺度上的表现，它描述了物质在宏观条件下的行为和特性。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2729091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边界条件与限制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研究宏观量子态时，需要考虑各种边界条件和限制因素，如环境影响、观测效应等。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390298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实验验证与应用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通过一系列实验验证，宏观量子态的理论得到了证实，并在量子计算等领域得到了广泛应用。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272909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390298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宇宙诞生模型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大爆炸量子原初涨落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大爆炸理论概述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大爆炸理论认为宇宙起源于一个极热、高密状态，随后迅速膨胀扩展至今。这一过程涉及量子效应，是理解宇宙起源的关键。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量子涨落的概念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在量子力学中，涨落指的是粒子状态的随机波动。在大爆炸初期，这些微小的量子涨落被认为是宇宙结构形成的起点。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原初涨落的影响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这些微小的涨落通过非线性物理过程放大，最终形成了宇宙中的星系、星系团等大尺度结构，对宇宙的演化产生了深远影响。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暴胀场量子扰动痕迹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暴胀场概念简介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暴胀场是宇宙学中的一种假说，认为在宇宙极早期存在一种场，其量子涨落导致了宇宙的暴胀。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量子扰动的影响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暴胀期间的量子扰动对宇宙结构形成至关重要，它们决定了星系、恒星等的形成位置和形态。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005402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观测证据与挑战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通过WMAP、Planck等卫星的观测数据支持了暴胀场量子扰动的存在，但理论预测与实际观测之间仍存在差异。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244201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376202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185942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00540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量子理论起源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宇宙微波背景图谱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316927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宇宙微波背景图谱简介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宇宙微波背景图谱是揭示宇宙早期状态的关键工具，记录了大爆炸后遗留下来的微弱辐射。该图谱为我们提供了探索宇宙起源与演化的重要线索。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观测技术与方法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利用卫星和地面望远镜等设备，科学家们能够捕捉到宇宙微波背景辐射的细微变化。这些高精度观测数据对于研究宇宙结构和历史至关重要。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数据分析与解读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通过对宇宙微波背景图谱的深入分析，科学家可以推断出宇宙的几何形状、物质分布以及暗能量等关键物理参数。这些发现极大地推动了现代宇宙学的发展。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前沿实验技术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量子计算机原理架构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量子计算机基础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量子计算机利用量子位进行信息处理，与传统计算机基于二进制不同，其处理速度和能力远超传统计算。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量子位与经典位对比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经典位在0和1之间切换，而量子位可同时处于0和1的叠加态，这使得量子计算在并行处理方面具有显著优势。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量子算法与应用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量子算法如Shor's算法、Grover's算法等，在因子分解、数据库搜索等方面表现突出，为未来科技发展提供新路径。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超导环干涉测量法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24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超导环干涉测量法概述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超导环干涉测量法是一种利用超导材料的零电阻特性，通过测量电磁波在超导环中的干涉效应来探测量子现象的技术。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24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工作原理与特点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该方法基于量子力学的相位相干性，通过调整超导环的几何结构和材料属性，实现对微弱信号的高灵敏度检测，具有高分辨率和低噪声的优势。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超导环干涉测量法在量子计算、精密测量等领域展现出巨大潜力，但同时也面临着技术复杂性、成本高昂及环境稳定性要求高等挑战。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离子阱操控技术进展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离子阱技术发展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随着量子计算研究的深入，离子阱技术作为实现量子信息处理的关键技术之一，其操控精度和稳定性持续提升。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最新实验成果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近期，研究人员在离子阱中实现了更复杂的量子态操控，包括纠缠态的产生与测量，为量子计算和量子通信提供了新的可能性。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未来研究方向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未来，离子阱操控技术的研究将聚焦于提高系统的稳定性、扩展操控规模以及降低能耗，以推动量子技术的实际应用。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哲学认知革命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决定论与随机性统一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决定论的基本原理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决定论认为宇宙中的每一个事件都有其确定的原因，未来可以通过已知的条件精确预测。这一理论在经典物理学中占据核心地位。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随机性与量子力学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量子力学揭示了微观世界中的随机性，粒子的行为无法用经典决定论来预测。这种不确定性是量子宇宙的重要特征之一。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统一框架的探索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科学家们正在寻找一个能够同时解释决定论和随机性的统一理论，以更全面地理解宇宙的本质。这个探索不仅涉及物理学，还可能改变我们对时间和空间的理解。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局部实在论困境突破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局部实在论困境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局部实在论认为宇宙中每个区域的状态是独立确定的，但面临信息传递速度限制的挑战，难以解释超距作用现象。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量子纠缠与非局域性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量子纠缠和贝尔不等式实验证明粒子间存在非局域关联，挑战传统实在论，支持超越局域性的量子理论。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突破路径探索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通过研究量子引力、多世界解释等理论，探讨打破局部实在论困境的新途径，为理解宇宙本质提供新视角。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因果律的新范式重构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量子因果律概念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量子因果律探讨在量子尺度上因果关系的新理解，强调概率波函数与测量结果间的非确定性关联。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经典因果律局限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经典物理中因果律的绝对性在微观层面遭遇挑战，量子力学揭示出事件的随机性和不确定性。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新范式下的预测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新范式下对因果律的理解促使科学家探索更精确的量子预测方法，以期突破传统限制，实现更深层次的洞察。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未来探索方向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普朗克能量子假说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能量子假说概述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普朗克能量子假说是量子力学基础之一，提出能量以离散的最小单位（能量子）存在，推翻了经典物理学连续变化的观念。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黑体辐射实验验证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普朗克通过研究黑体辐射问题，发现能量只能以离散形式发射和吸收，从而证明了能量子的假说，为量子理论奠定基础。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意义与影响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普朗克的能量子假说是现代物理学的重大突破，不仅解释了黑体辐射问题，还推动了量子力学的发展，具有深远科学意义。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量子引力理论整合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量子引力理论试图统一广义相对论与量子力学，解决在极小尺度下的理论矛盾，是现代物理学中极具挑战性的研究方向。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量子引力理论概览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包括弦理论、圈量子引力等，这些模型尝试通过不同方式解释宇宙的基本结构，尽管目前尚无定论，但为理解宇宙提供了新视角。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主要理论模型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量子引力理论面临如数学困难、实验验证等多重挑战，其发展不仅需要深入理论研究，还需依赖未来科技的进步和新的观测数据。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理论整合的挑战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全息原理验证路径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全息原理概述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全息原理认为宇宙信息以波的形式存在，每个点都包含整体信息。验证路径通过观测和实验手段探索这一理论的可行性与准确性。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实验验证方法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实验验证全息宇宙理论包括干涉仪、引力波探测等技术。通过精确测量和数据分析，科学家试图找到支持或反驳全息原理的证据。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理论发展与挑战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全息原理的发展面临诸多理论和技术上的挑战。从量子力学到广义相对论，科学家们不断探讨如何将全息原理融入现有的物理框架中。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人工量子系统构建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量子计算机原理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量子计算机利用量子比特进行数据处理，通过量子叠加和纠缠实现超高速计算，为复杂问题提供解决方案。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量子算法发展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从Shor算法到Grover搜索，量子算法展现了解决特定问题的优势，如大数质因数分解和数据库搜索。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量子通信安全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量子通信利用量子态传输信息，理论上无法被窃听或篡改，提供了前所未有的信息安全保障。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爱因斯坦光电效应解释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光电效应是光照射到金属表面导致电子逸出的现象，揭示了光具有粒子性。爱因斯坦的理论解释了这一现象，奠定了量子力学基础。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光电效应基本概念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爱因斯坦提出光子概念，并成功解释了光电效应，证明了光的波粒二象性。他因此获得诺贝尔物理学奖，对现代物理学影响深远。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爱因斯坦理论贡献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22539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通过光电效应实验验证了爱因斯坦理论的正确性，推动了量子理论的发展。此发现不仅深化了对光的理解，也促进了后续科学探索和技术应用。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1C387F"/>
          </a:solidFill>
          <a:ln w="6350">
            <a:solidFill>
              <a:srgbClr val="FA666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实验验证与意义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玻尔原子模型突破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玻尔模型提出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尼尔斯·波尔于1913年提出原子模型，认为电子在固定轨道上绕核运动，成功解释氢原子光谱。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模型局限性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尽管成功预测了氢原子的光谱线，但玻尔模型无法解释多电子系统和微观粒子的波粒二象性。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理论影响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玻尔模型为量子力学奠定了基础，促进了对微观世界的理解，成为物理学的重要里程碑。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2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01CCFF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01CC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A666E"/>
                </a:solidFill>
                <a:latin typeface="微软雅黑" panose="020B0503020204020204" charset="-122"/>
              </a:rPr>
              <a:t>微观粒子特性</a:t>
            </a:r>
            <a:endParaRPr sz="4800" b="1" i="0">
              <a:solidFill>
                <a:srgbClr val="FA666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波粒二象性本质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41" cy="3627440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波粒二象性概述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波粒二象性是量子力学中粒子的双重属性，即粒子同时具有波动性和粒子性。这一特性揭示了微观世界的基本规律，挑战了经典物理学的传统观念。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41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实验证据支持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历史上的双缝实验和光电效应等实验为波粒二象性提供了有力证据。这些实验展示了光和其他物质既可以表现出粒子特性，也可以表现出波动特性。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1" cy="3627439"/>
          </a:xfrm>
          <a:prstGeom prst="roundRect">
            <a:avLst>
              <a:gd name="adj" fmla="val 10000"/>
            </a:avLst>
          </a:prstGeom>
          <a:solidFill>
            <a:srgbClr val="1C387F"/>
          </a:solidFill>
          <a:ln w="6350">
            <a:solidFill>
              <a:srgbClr val="01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哲学与科学意义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波粒二象性不仅在科学上具有重要意义，还引发了关于物质本质的深刻讨论。它推动了现代物理学的发展，并促进了对自然界更深层次的认识。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不确定性原理解析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不确定性原理概述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不确定性原理是量子力学中的核心概念，由海森堡提出，表明在某一粒子的动量和位置测量中，无法同时获得精确数值。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测不准关系解析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测不准关系进一步阐述了不确定性原理，指出在特定条件下，对粒子的位置和速度进行测量时，其精度存在极限。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01CCFF"/>
                </a:solidFill>
                <a:latin typeface="微软雅黑" panose="020B0503020204020204" charset="-122"/>
              </a:rPr>
              <a:t>量子世界的体现</a:t>
            </a:r>
            <a:endParaRPr sz="2100" b="1" i="0">
              <a:solidFill>
                <a:srgbClr val="01CCFF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不确定性原理不仅揭示了微观粒子的本质特征，也深刻影响了我们对宇宙本质的理解，展现了量子宇宙的独特性。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01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A66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5910</Words>
  <Application>WPS 演示</Application>
  <PresentationFormat>全屏显示(4:3)</PresentationFormat>
  <Paragraphs>492</Paragraphs>
  <Slides>43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43</vt:i4>
      </vt:variant>
    </vt:vector>
  </HeadingPairs>
  <TitlesOfParts>
    <vt:vector size="5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2025-09-30T15:48:00Z</dcterms:created>
  <dcterms:modified xsi:type="dcterms:W3CDTF">2025-09-30T15:47:51Z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2BE0366610914D2FB247A8F5064B2AA2_12</vt:lpwstr>
  </property>
  <property fmtid="{D5CDD505-2E9C-101B-9397-08002B2CF9AE}" pid="3" name="KSOProductBuildVer">
    <vt:lpwstr>2052-12.1.0.22529</vt:lpwstr>
  </property>
</Properties>
</file>