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 type="screen16x9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gs" Target="tags/tag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竞技机器人巅峰对决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科技赋能智慧博弈场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传感器技术应用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传感器是机器人感知外部世界的关键部件，通过收集环境数据实现自主导航与决策。常见类型包括视觉、触觉和距离传感器。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传感器技术概述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视觉传感器赋予机器人“看”的能力，用于图像识别、路径规划等。高级应用如3D重建和物体追踪，增强其环境适应能力。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视觉传感器应用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触觉传感器让机器人能感知接触力和形状，适用于精细操作任务。结合机器学习算法，提升机器人的交互性和安全性。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触觉传感器发展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竞赛规则体系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国际赛事标准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技术规范要求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国际机器人竞赛严格遵循统一的技术规范，包括机器人的尺寸、重量和能量消耗限制，确保比赛公平性。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安全标准与认证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所有参赛机器人需通过严格的安全标准测试，并获得相应认证，以保障选手和观众的安全。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比赛规则详解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详细的比赛规则涵盖从启动到结束的全过程，包括任务执行、时间控制及违规处罚等，确保比赛有序进行。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评分机制说明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竞技机器人的技能类别主要包括速度、力量和灵活性，这些能力直接影响比赛表现。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评分机制概述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评分机制根据机器人完成特定任务的速度和准确性来评定，确保公平性与专业性。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技术要求说明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对参赛机器人的技术要求包括稳定性、耐用性和创新性，以促进技术进步和创新设计。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安全规范要求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机器人设计与制造规范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竞技机器人设计需符合国际安全标准，确保材料无毒、结构稳固。制造过程应遵循ISO质量体系，保证产品性能稳定可靠。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操作人员培训要求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操作人员需接受专业培训，掌握机器人操作及故障排除技能。定期复训，提升应急处理能力，确保比赛过程中的安全与效率。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现场安全监控措施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比赛现场应配备专业的安全监控团队，实时监控机器人运行状态。设置紧急停机按钮，一旦发现异常立即采取措施，保障人员设备安全。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团队组建策略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成员角色分工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机器人设计师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负责整体设计，包括外观、结构与功能布局。需具备创新思维和扎实的机械知识。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软件开发工程师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主要编写控制程序，实现机器人运动和任务执行。要求精通编程语言和算法设计。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硬件工程师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负责机器人各模块的硬件开发与调试，确保性能稳定与高效运作。需要深厚的电子技术基础。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技能互补原则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技能互补原则概述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竞技机器人中，技能互补原则指各机器人成员间能力相互补充，确保团队在比赛中的全面性与协作性，提高整体竞争力。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核心技能类别详解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竞技机器人的核心技能包括攻击、防御、机动和侦察等，每种技能对应不同任务，实现团队作战效能最大化。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实施策略建议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为有效应用技能互补原则，需进行队伍技能平衡分析，合理分配资源与训练，确保每名队员都能在特定领域发挥专长。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协作流程优化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协作流程概述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竞技机器人的协作流程涉及从策略制定、任务分配到执行与反馈的闭环管理，确保团队高效运作。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分析现有流程瓶颈，通过引入先进算法和通讯技术，提升决策速度与准确性，实现流程的智能化升级。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持续改进机制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建立定期评估体系，收集实战数据，不断迭代优化协作流程，以适应快速变化的竞赛环境，保持竞争力。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实战训练方法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竞赛规则体系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团队组建策略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实战训练方法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创新设计理念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赛事案例分析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基础操作演练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掌握机器人的基本操控是关键，包括启动、停止和简单路径规划等。这些技能为后续高级操作奠定基础。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基本操控技巧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在进行机器人操作时，确保遵守安全规范至关重要。了解并执行正确的操作流程，以预防意外发生。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安全操作规范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学习基本的故障排除技巧对于保障机器人稳定运行非常重要。掌握常见故障的诊断与处理方法，提高应对突发情况的能力。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故障排除方法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战术方案制定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策略分析与制定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竞技机器人的策略制定需基于对对手的深入分析，结合队伍优势，设计出针对性强、灵活多变的战术方案，以期在比赛中占据主动。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技能组合优化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根据比赛需求，合理配置和优化机器人的各项技能，如速度、力量、耐力等，确保在关键时刻发挥最大的效能，提升整体竞争力。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实时调整与应变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在比赛过程中，根据实际战况及时调整策略和技能配置，快速应对突发情况，保持战术的灵活性和适应性，确保持续领先或逆转局势。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故障应急处理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故障诊断基础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竞技机器人在比赛中可能遇到多种故障，如电路短路、传感器失灵等。快速准确的故障诊断是应急处理的第一步。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常见故障处理策略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根据故障类型采取相应的处理措施，包括更换损坏部件、调整参数设置或重启系统等。制定标准操作流程以提高效率。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预防性维护技巧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定期对机器人进行检查和维护，及时发现并解决潜在问题。采用先进的检测技术，如红外热像仪，可有效预防故障发生。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创新设计理念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轻量化材料运用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轻量化材料选择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竞技机器人在设计时，选用碳纤维和铝合金等轻质材料，有效降低整体重量，提升机动性和响应速度。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结构优化设计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通过先进的CAD软件对机器人进行结构优化，确保在不牺牲强度的前提下，最大程度地减少材料使用，实现轻量化目标。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材料性能测试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对所选轻量化材料进行严格的力学性能测试，包括抗拉强度、冲击韧性等，以确保其在高强度比赛中的性能稳定性和安全性。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模块化组件开发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模块化设计旨在提升机器人的灵活性和可扩展性，通过标准化接口实现快速组装与功能升级，适应多变竞赛需求。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模块化组件设计原则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聚焦传感器、驱动单元及控制系统等核心模块，强调精确度、响应速度和稳定性，确保机器人在高速运动中精准执行任务。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关键模块开发要点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介绍国内外竞技机器人中模块化组件的成功应用实例，分析其技术创新点及对比赛成绩提升的实际效果，激发灵感与实践探索。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创新应用案例分享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自主导航技术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自主导航技术通过融合多种传感器数据，实现机器人在未知环境中的自主定位和路径规划，提高其应对复杂环境的能力。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机器学习应用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机器学习技术使机器人能够通过训练学习任务执行策略，不断提升性能，适应多变的任务需求，增强智能化水平。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人机交互优化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优化的人机交互界面设计，使得操作者能更直观、便捷地控制机器人，同时提升机器人对用户意图的理解和响应速度。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赛事案例分析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经典对决复盘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经典对决回顾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复盘历史上著名的竞技机器人对决，分析双方策略与技术亮点，为现代比赛提供参考。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关键技能解析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深入探讨在经典对决中展现的关键技能，如机动性、精准打击和快速反应能力等。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08" y="1627200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战术演变趋势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通过对比不同时期的机器人设计，总结竞技机器人战术的发展趋势和未来可能的革新方向。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冠军团队经验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冠军团队构建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通过精心选择技术精湛的成员，以及合理的分工合作，冠军团队在竞技机器人比赛中表现出色。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策略制定与执行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冠军团队注重比赛前的策略规划，结合实战中的灵活调整，确保了在赛场上的竞争优势。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技术创新与应用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冠军团队不断探索和实践新技术，如先进的传感器和控制算法，以提升机器人的性能和稳定性。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竞技机器人概述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失败教训总结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设计缺陷的反思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竞技机器人的设计中，结构强度不足和动力系统不匹配是常见失误。这些设计问题直接影响了机器人在比赛中的表现和耐久性。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编程错误分析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编程错误如算法逻辑混乱和代码调试不充分，会导致机器人无法按预期执行任务。这些问题凸显了在软件开发过程中需要更多的测试和验证。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操作不当的后果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操作不当，包括控制指令发送错误和对环境判断失误，常常导致比赛失败。这提示我们需要提高操作手的培训质量和决策能力。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人工智能融合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0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机器学习在机器人中应用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机器学习技术通过大量数据训练，使机器人具备自主学习和决策能力。在竞技场景中，能实时调整策略，提高比赛表现。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深度学习算法优化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利用深度学习算法，机器人可处理复杂图像和声音数据，识别对手动作与环境变化。此技术提升机器人的感知能力和战术执行效率。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强化学习策略制定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强化学习让机器人通过试错法学习最佳行动策略。在竞技环境中，不断调整自身行为，以适应对手变化，增强竞争力。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虚拟现实交互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虚拟现实技术简介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虚拟现实技术通过计算机生成模拟环境，使用户沉浸在三维空间中。该技术在竞技机器人领域应用广泛，增强互动体验。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VR在机器人中的应用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利用VR，机器人能模拟真实环境进行训练和测试，提升操作技能与策略制定能力，同时降低物理风险，提高训练效率。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随着技术进步，VR在竞技机器人领域的应用将更加深入，包括更真实的模拟、实时数据分析及个性化训练方案，推动技术革新。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教育普及推广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教育普及的意义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竞技机器人教育普及有助于提升青少年的科技素养，激发对科学技术的兴趣和创造力，为未来培养更多科技人才。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推广策略与方法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通过学校课程、社区活动、在线平台等多种途径推广，结合竞赛活动和实践操作，让更多人了解并参与到竞技机器人的学习和研究中来。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预期效果与社会影响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教育普及将促进科技创新氛围的形成，提高公众对科技发展的认识和支持，同时为竞技机器人领域输送新鲜血液，推动行业持续发展。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定义与分类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竞技机器人概述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竞技机器人是用于参加各类机器人竞赛的智能设备，通过编程和控制实现特定任务或对抗。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竞技机器人分类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根据功能与设计，竞技机器人可分为格斗、救援、竞速等多种类型，适应不同比赛需求。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竞技机器人核心技能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核心技能包括自主导航、环境感知、策略决策等，是提升竞技水平的关键因素。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发展历程简介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竞技机器人的概念起源于20世纪80年代，最初是为了教育和娱乐而设计的。随着技术的发展，竞技机器人逐渐演变成一个专业的领域。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竞技机器人的起源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从简单的遥控车到复杂的自主机器人，竞技机器人的技术经历了巨大的变革。现代竞技机器人集成了计算机视觉、机器学习等先进技术，使其在各种竞赛中表现出色。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技术演进与创新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竞技机器人不仅用于教育和娱乐，还广泛应用于工业、医疗、救援等多个领域。通过不断的技术创新和应用拓展，竞技机器人正成为推动科技进步的重要力量。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应用领域的拓展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应用领域概览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应用领域概览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竞技机器人作为现代科技与体育结合的产物，广泛应用于教育、娱乐和专业竞赛等多个领域，展示了人工智能与机械设计的最新成果。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教育领域的应用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在教育领域，竞技机器人被用于培养学生的编程技能、团队合作及问题解决能力，通过实践操作增强理论知识的理解和应用。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专业竞赛的推动作用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竞技机器人在各类国际赛事中扮演重要角色，不仅推动了机器人技术的创新，还促进了全球范围内对智能机器人研发的关注和投资。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机械结构设计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结构设计原则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竞技机器人的结构设计需遵循力学原理，确保稳定性与灵活性。采用轻质高强度材料，减少自重，提高运动效率。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动力系统配置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动力系统是机械结构的核心，包括电机、减速器等组件。合理配置可提升机器人的驱动力和响应速度，适应不同竞赛需求。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传感与控制集成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通过集成多种传感器，如陀螺仪、加速度计等，实现对机器人状态的实时监控。结合先进控制算法，优化动作执行精度。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电子控制系统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控制系统组成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竞技机器人的电子控制系统包括传感器、执行器和中央处理单元，共同实现对机器人动作的精准控制。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数据处理与反馈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系统通过实时收集传感器数据并快速处理，将决策结果以指令形式传递给执行器，确保动作响应迅速且准确。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系统稳定性与优化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为保证竞技机器人在复杂环境下稳定运行，控制系统需不断进行性能优化，提升抗干扰能力和环境适应性。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4530</Words>
  <Application>WPS 演示</Application>
  <PresentationFormat>全屏显示(4:3)</PresentationFormat>
  <Paragraphs>404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2025-09-30T15:43:00Z</dcterms:created>
  <dcterms:modified xsi:type="dcterms:W3CDTF">2025-09-30T15:42:27Z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43A0E71CC78143A5B2F80E566EFAF02F_12</vt:lpwstr>
  </property>
  <property fmtid="{D5CDD505-2E9C-101B-9397-08002B2CF9AE}" pid="3" name="KSOProductBuildVer">
    <vt:lpwstr>2052-12.1.0.22529</vt:lpwstr>
  </property>
</Properties>
</file>