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具身智能赋能新未来</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融合感知与行动的智慧革命</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自主决策系统</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自主决策系统是指具备独立思考和决策能力，能在无需人类直接干预的情况下执行任务的智能系统。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自主决策系统概述</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该系统依赖于机器学习、深度学习和自然语言处理等前沿技术，通过分析数据和模式识别实现智能化决策。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核心技术与方法</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自主决策系统在自动驾驶、智能家居及医疗诊断等领域展现出巨大潜力，但同时也面临算法透明度、伦理道德等问题。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应用场景与挑战</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典型应用场景</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工业机器人应用</a:t>
            </a:r>
            <a:endParaRPr sz="3000" b="1" i="0">
              <a:solidFill>
                <a:srgbClr val="FFFFFF"/>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工业机器人核心技能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工业机器人通过集成视觉识别、力觉反馈等关键技术，实现高精度作业与复杂操作。</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应用领域广泛性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工业机器人广泛应用于制造业、物流、医疗等领域，极大提升生产效率和质量。</a:t>
            </a:r>
            <a:endParaRPr sz="1575" b="0" i="0">
              <a:solidFill>
                <a:srgbClr val="FFFFFF"/>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随着技术不断进步，机器人将更加智能化、柔性化，进一步推动工业自动化发展。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服务机器人领域</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服务机器人定义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服务机器人指专为执行特定服务任务设计的机器人，如医疗护理、家庭助理等，它们能够理解环境并与人类互动。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技术实现途径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包括计算机视觉、语音识别和自然语言处理在内的多项AI技术，是服务机器人实现高效服务的基础。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8"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应用场景示例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从医院的病人护理到家庭的清洁与安全监控，服务机器人在多个领域展现出其独特的应用价值。</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特种作业场景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特殊环境作业</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在高温、高压等极端条件下，具身智能系统通过传感器和AI算法确保安全高效作业，减少人为风险。</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危险物质处理</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针对易燃易爆或有毒物质的搬运与处理，具身智能设备可自主识别风险并采取预防措施，保障操作人员安全。</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灾难救援行动</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在地震、火灾等紧急情况下，具身智能机器能快速进入复杂环境进行搜救，利用先进传感技术定位受困者。</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行业影响分析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制造业变革驱动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制造业的智能转型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具身智能技术在制造业中的应用，通过机器人和智能系统的融合，实现生产流程的自动化和智能化。</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提升生产效率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利用具身智能技术优化生产流程，减少人为操作错误，提高生产线效率，缩短产品上市时间。</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降低运营成本</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通过智能系统对设备进行实时监控和维护，减少停机时间及维修成本，有效降低整体运营成本。</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医疗健康赋能</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智能诊断系统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利用深度学习算法，智能诊断系统能够快速分析医学影像，辅助医生做出更准确的诊断，提高治疗效率。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康复机器人应用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康复机器人通过模拟人体动作，帮助患者进行物理治疗和康复训练，提升康复效果，缩短恢复周期。</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远程医疗服务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结合5G技术和物联网，远程医疗服务使得专家资源可以跨越地域限制，为偏远地区患者提供及时有效的医疗咨询与支持。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教育科研突破</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教育科研新进展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近年来，具身智能在教育科研领域取得显著进展，通过模拟人类行为和情感，为教育提供了更加个性化、互动性强的解决方案。</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跨学科融合创新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具身智能的发展促进了人工智能、心理学、教育学等多学科的深度融合，推动了教育科研方法的创新与突破。</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实践应用探索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具身智能在教学辅助、学生行为分析等方面的应用正在逐步展开，为提升教学质量和效率提供了新的思路和手段。</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现存挑战探讨</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具身智能概述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关键技术支撑</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典型应用场景</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行业影响分析</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现存挑战探讨</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环境适应性瓶颈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具身智能在复杂多变的环境中，面临着识别和适应能力不足的问题，这限制了其在实际应用中的广泛性和有效性。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环境适应性挑战</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当前具身智能系统的环境适应性受数据处理、感知能力和实时反馈机制的制约，这些技术瓶颈亟需突破。</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技术瓶颈分析</a:t>
            </a:r>
            <a:endParaRPr sz="2100" b="1" i="0">
              <a:solidFill>
                <a:srgbClr val="00FFF8"/>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为解决环境适应性问题，未来研究将聚焦于增强系统的自主学习能力、提高多模态感知精度及优化决策算法。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未来发展方向</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伦理安全争议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伦理安全风险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具身智能发展带来的潜在风险，包括数据隐私泄露、决策偏见和责任归属问题，需要制定相应法规进行规范。</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技术滥用防范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防止具身智能被用于非法活动，如网络攻击或侵犯隐私，需加强技术研发与监管，确保其合法合规应用。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社会接受度考量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提高公众对具身智能的理解与信任，通过教育普及和技术透明化，减少因误解引发的伦理安全问题。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成本控制难题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成本控制的重要性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在具身智能开发中，成本控制至关重要。它直接影响项目的可行性和市场竞争力，是确保技术商业化的关键因素。</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成本超支风险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具身智能项目常因技术复杂性导致成本超支。这需要通过精确预算和严格管理来降低风险，确保项目按计划进行。</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成本控制策略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有效的成本控制策略包括合理分配资源、优化供应链管理和采用先进技术。这些措施有助于降低研发成本，提高投资回报率。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多模态融合方向</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多模态数据整合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通过融合视觉、听觉和触觉等多模态数据，提高具身智能系统对环境的感知能力，增强决策的准确性。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自然交互技术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利用语音识别、手势控制等自然交互技术，实现与用户的无缝沟通，提升用户体验和系统的可用性。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情感计算应用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通过分析面部表情、语音语调等多模态信息，实现对人类情感状态的准确判断，应用于客户服务、教育等领域。</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人机协作深化</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随着技术的不断进步，人机协作模式从简单的辅助工具发展成为能够与人类工作者并肩作战的智能伙伴。这些系统通过深度学习算法，能够理解复杂的任务需求，并作出相应的决策和执行。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人机协作模式</a:t>
            </a:r>
            <a:endParaRPr sz="2100" b="1" i="0">
              <a:solidFill>
                <a:srgbClr val="00FFF8"/>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在制造业、医疗、服务业等多个领域，具身智能系统的应用显著提高了工作效率和准确性。例如，机器人手术助手能在医生的指导下完成精细操作，极大提升了手术的成功率。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协同作业效率提升</a:t>
            </a:r>
            <a:endParaRPr sz="2100" b="1" i="0">
              <a:solidFill>
                <a:srgbClr val="00FFF8"/>
              </a:solidFill>
              <a:latin typeface="微软雅黑" panose="020B0503020204020204" charset="-122"/>
            </a:endParaRPr>
          </a:p>
        </p:txBody>
      </p:sp>
      <p:sp>
        <p:nvSpPr>
          <p:cNvPr id="8" name="New shape"/>
          <p:cNvSpPr/>
          <p:nvPr/>
        </p:nvSpPr>
        <p:spPr>
          <a:xfrm>
            <a:off x="7301229" y="2402270"/>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展望未来，人机协作将更加深入和广泛，不仅在传统行业，还将拓展到教育、艺术创作等新兴领域。通过不断的技术创新和优化，具身智能系统将更好地服务于人类社会的发展。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标准化体系建设</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标准化体系框架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建立具身智能标准化体系，涵盖硬件、软件及数据处理标准，为技术发展提供统一规范。</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关键技术指标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制定具身智能核心技能的技术指标，如感知精度、反应速度和决策能力等，确保技术性能一致性。</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测试与认证流程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设计具身智能产品的测试与认证流程，通过严格的质量评估，确保产品符合行业标准和用户需求。</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具身智能概述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定义与内涵</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具身智能定义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具身智能是指机器或系统通过与物理环境交互来获取知识和解决问题的能力，强调智能与身体之间的互动关系。</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内涵解析</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具身智能不仅包括传统的计算能力，还涉及感知、运动和情感等多维度的智能表现，使机器能更好地适应复杂环境。</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关键技术</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实现具身智能需依赖传感器技术、机器学习算法及人机协作等核心技术，以提升机器在真实环境中的智能表现。</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发展历程梳理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具身智能的概念最早在20世纪80年代被提出，旨在将人工智能与物理世界相结合，通过模拟人类身体和环境互动实现智能行为。</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具身智能的起源</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随着计算能力的增强和传感器技术的进步，具身智能在机器学习、感知识别等领域取得了显著进展，推动了其在机器人学和自动化领域的应用。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关键技术发展</a:t>
            </a:r>
            <a:endParaRPr sz="2100" b="1" i="0">
              <a:solidFill>
                <a:srgbClr val="00FFF8"/>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目前，具身智能已被应用于自动驾驶汽车、智能家居系统等场景中，未来将进一步拓展至医疗、教育等领域，展现出广阔的发展前景。</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应用实例与未来趋势</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核心特征解析</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感知能力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具身智能的感知能力是其核心特征之一，通过传感器和人工智能算法的结合，实现对环境的实时感知和理解。</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决策与执行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在具备感知能力的基础上，具身智能能够根据环境信息进行决策并执行相应的动作，体现了其在实际应用中的强大能力。</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自我学习与适应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具身智能还具有自我学习和适应的能力，能够通过不断的试错和优化，提高自身的性能和效率，更好地适应不同的环境和任务。</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关键技术支撑</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感知交互技术</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感知交互技术概述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感知交互技术是具身智能中的重要组成部分，通过模拟人类的感官和运动能力，实现与环境的直接互动。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关键技术与应用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包括视觉感知、听觉感知、触觉反馈等技术，广泛应用于机器人、智能家居等领域，提升用户体验和操作效率。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1"/>
            <a:ext cx="303217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随着技术的不断进步，感知交互将更加智能化和精准化，为人类生活带来更多便利和创新。</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运动控制算法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运动控制算法概述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运动控制算法是实现机器人或自动化设备精确运动的关键，通过数学模型和控制理论，确保机械系统按照预定轨迹高效运行。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常见运动控制算法</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包括PID控制、模糊逻辑控制等，每种算法针对特定场景优化性能，如PID适用于线性系统，模糊逻辑适合非线性复杂环境。</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运动控制算法应用实例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例如在工业机器人中，使用运动控制算法实现精准装配；在自动驾驶汽车中，通过算法调整车辆行驶路径，保障安全与效率。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3359</Words>
  <Application>WPS 演示</Application>
  <PresentationFormat>全屏显示(4:3)</PresentationFormat>
  <Paragraphs>306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2025-10-01T03:42:00Z</dcterms:created>
  <dcterms:modified xsi:type="dcterms:W3CDTF">2025-10-01T03:41:57Z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73F086CE57004E87AE4B3698FF445222_12</vt:lpwstr>
  </property>
  <property fmtid="{D5CDD505-2E9C-101B-9397-08002B2CF9AE}" pid="3" name="KSOProductBuildVer">
    <vt:lpwstr>2052-12.1.0.22529</vt:lpwstr>
  </property>
</Properties>
</file>