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精准医疗赋能未来健康</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个体化诊疗新范式探索</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用药指导体系</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精准医疗中的用药指导体系，旨在通过个体化药物治疗方案，提高治疗效果，减少不良反应。</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用药指导体系概述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根据患者的基因型、疾病状态等信息，筛选最适合的药物及剂量，实现真正的个性化治疗。</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个性化药物筛选</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通过持续监测患者对药物的反应，及时调整治疗方案，确保疗效最大化和副作用最小化。</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实时监测与调整</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大数据整合分析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多源数据融合</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多源数据融合概述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多源数据融合指整合来自不同渠道和形式的信息，通过算法处理，形成统一、高质量的数据集，为精准医疗提供决策支持。</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数据类型与来源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包括基因组学数据、临床记录、环境因素等，来源涉及医院信息系统、电子病历、基因测序平台，以及患者自我报告等多元化途径。</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面对数据异构性、隐私保护等问题，采用先进的数据清洗、标准化及加密技术，确保数据质量与安全，促进精准医疗发展。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智能算法模型</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机器学习算法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利用大量数据训练模型，自动识别模式和规律，实现预测和决策支持，是智能医疗不可或缺的技术手段。</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深度学习模型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通过多层神经网络模拟人脑处理信息的方式，对复杂数据进行深度分析和理解，提升疾病诊断的准确性和效率。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1"/>
            <a:ext cx="303217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遗传算法优化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结合遗传学原理，优化医疗资源配置和治疗方案选择，实现个体化、精准化的医疗服务。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临床决策支持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决策支持系统概述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临床决策支持系统通过提供基于证据的医疗建议，帮助医生做出更精确的治疗选择，提高治疗效果和患者满意度。</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个性化治疗方案制定</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根据患者的基因、环境和生活方式等多维数据，精准医疗能够为患者定制个性化的治疗方案，显著提升治疗的有效性和安全性。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实时数据分析与反馈</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利用大数据分析和云计算技术，临床决策支持系统能实时处理和分析医疗数据，为医生提供即时反馈，优化临床决策过程。</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个性化治疗方案</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靶向药物选择</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靶向药物定义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靶向药物是针对特定分子靶标设计的药物，能够选择性地作用于癌细胞或异常细胞，减少对正常细胞的损害。</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靶向药物优势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相较于传统化疗，靶向药物具有更高的治疗效率和更低的副作用，为患者提供更加精准的治疗选择。</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靶向药物应用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在精准医疗中，靶向药物被广泛应用于癌症、自身免疫疾病等治疗领域，显著提高了治疗效果和患者生存率。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剂量动态调整</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剂量动态调整概述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精准医疗中，剂量动态调整是根据患者的实时反馈，自动或手动调整治疗剂量的过程，以提高治疗效果和安全性。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包括实时监测技术、自适应算法、机器学习等，通过这些技术实现对患者状态的精确评估和及时调整。</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应用实例与展望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在癌症治疗、慢性病管理等领域已见成效，未来随着技术进步，剂量动态调整将更加智能化、个性化。</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疗效实时评估</a:t>
            </a:r>
            <a:endParaRPr sz="3000" b="1" i="0">
              <a:solidFill>
                <a:srgbClr val="FFFFFF"/>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实时数据监测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通过连续采集患者健康数据，实现对治疗效果的即时监控，确保治疗计划的及时调整。</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疗效评估模型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利用先进的数据分析技术，建立疗效评估模型，准确预测治疗反应，优化治疗策略。</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个性化治疗方案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根据疗效评估结果，快速调整治疗方案，实现个性化治疗，提升治疗效果和患者满意度。</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影像精准诊断</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精准医疗概述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基因检测应用</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大数据整合分析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个性化治疗方案</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影像精准诊断</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细胞治疗突破</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07</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伦理法律框架</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08</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行业挑战展望</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09</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典型成功案例</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10</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AI辅助阅片</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AI辅助阅片利用深度学习算法，提高医疗影像诊断的准确性与效率，尤其在肿瘤检测中展现巨大潜力。</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人工智能阅片技术</a:t>
            </a:r>
            <a:endParaRPr sz="2100" b="1" i="0">
              <a:solidFill>
                <a:srgbClr val="F6E7A9"/>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通过AI辅助阅片，结合患者遗传、生理数据，为医生提供个性化治疗建议，提升治疗效果和患者预后。</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精准医疗的实现途径</a:t>
            </a:r>
            <a:endParaRPr sz="2100" b="1" i="0">
              <a:solidFill>
                <a:srgbClr val="F6E7A9"/>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尽管AI在医疗影像领域取得显著进展，但仍面临数据质量、模型泛化等挑战。未来将聚焦于算法优化与跨学科合作。</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技术挑战与未来方向</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三维重建技术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三维重建技术简介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三维重建技术是一种通过计算机算法，将二维图像转换为三维模型的技术。它广泛应用于医学成像、工业设计等领域，为精准医疗提供了有力支持。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三维重建在精准医疗中的应用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在精准医疗中，三维重建技术可用于重建人体内部结构，如器官、骨骼等。这有助于医生更准确地诊断疾病，制定个性化治疗方案，提高治疗效果。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三维重建技术的发展与挑战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随着科技的进步，三维重建技术不断发展，精度和效率不断提高。然而，如何进一步提高重建速度和质量，降低对设备和人员的要求，仍是当前面临的主要挑战。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病灶定位优化</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病灶定位技术概述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病灶定位是精准医疗中的关键步骤，通过影像学、分子生物学等手段识别和确定疾病位置，为后续治疗提供精确目标。</a:t>
            </a:r>
            <a:endParaRPr sz="1575" b="0" i="0">
              <a:solidFill>
                <a:srgbClr val="FFFFFF"/>
              </a:solidFill>
              <a:latin typeface="微软雅黑" panose="020B0503020204020204" charset="-122"/>
            </a:endParaRPr>
          </a:p>
        </p:txBody>
      </p:sp>
      <p:sp>
        <p:nvSpPr>
          <p:cNvPr id="5" name="New shape"/>
          <p:cNvSpPr/>
          <p:nvPr/>
        </p:nvSpPr>
        <p:spPr>
          <a:xfrm>
            <a:off x="4430015" y="16272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现代成像技术在病灶定位中的应用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包括CT、MRI、PET-CT等成像技术，它们能够非侵入性地获取病灶的详细图像信息，提高定位的准确性和效率。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生物标志物辅助病灶定位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利用特定的生物标志物进行血液或组织检测，可以辅助确定病灶的位置和性质，为个性化治疗方案的制定提供依据。</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细胞治疗突破</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CAR-T疗法进展</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CAR-T疗法简介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CAR-T疗法是一种利用改造患者自身免疫细胞来对抗癌症的精准医疗技术，主要针对血液肿瘤。</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最新研究进展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近年来，CAR-T疗法在治疗某些类型的白血病和淋巴瘤方面取得了显著成效，不断有新的临床试验和研究成果公布。</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面临的挑战与展望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尽管CAR-T疗法在癌症治疗中展现出巨大潜力，但仍面临疗效持久性、副作用管理等挑战，未来研究方向包括改进细胞制备技术和降低治疗成本。</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干细胞移植创新</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干细胞移植是利用干细胞的分化潜能，替代或修复受损组织和器官的技术。广泛应用于血液病、免疫缺陷疾病及多种退行性疾病的治疗。</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干细胞移植技术概述</a:t>
            </a:r>
            <a:endParaRPr sz="2100" b="1" i="0">
              <a:solidFill>
                <a:srgbClr val="F6E7A9"/>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近年来，通过基因编辑技术和优化培养环境等手段，干细胞移植的效率和安全性得到显著提升。同时，新型干细胞源如诱导多能干细胞(iPSCs)的研究为个性化治疗提供了可能。</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创新点与进展</a:t>
            </a:r>
            <a:endParaRPr sz="2100" b="1" i="0">
              <a:solidFill>
                <a:srgbClr val="F6E7A9"/>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干细胞移植在临床治疗中展现出巨大潜力，特别是在罕见病和难治性疾病领域。随着研究的深入和技术的进步，预计未来将在更多疾病治疗中发挥关键作用。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临床应用前景</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免疫调控机制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免疫细胞功能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免疫细胞如T细胞和B细胞在识别并消灭病原体中发挥关键作用，通过特异性抗原受体与目标结合，启动免疫应答。</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免疫调节因子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免疫调节因子包括细胞因子、趋化因子等，它们调控免疫反应的强度和类型，平衡免疫激活与耐受状态。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免疫逃逸机制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病原体为逃避宿主免疫系统攻击，发展出多种策略，例如抗原变异、抑制宿主免疫信号通路等，以维持生存和传播。</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伦理法律框架</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隐私保护规范</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隐私保护的基本原则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在精准医疗领域，隐私保护是核心原则之一，确保患者的个人信息安全和保密，是建立信任的基础。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14"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数据加密与匿名化处理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采用高级加密技术和匿名化方法对患者数据进行处理，有效防止信息泄露，同时保留数据的可用性。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6" y="1627202"/>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法律法规遵循与监管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遵守国家相关法律法规，如《个人信息保护法》，实施严格的数据管理和监控机制，确保合规运营。</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数据安全标准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数据安全标准概述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数据安全标准旨在确保个人健康信息在收集、存储和处理过程中的安全，防止未经授权的访问和泄露。</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数据加密与匿名化技术</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采用先进的加密算法和匿名化技术，对敏感数据进行加密处理，有效保护患者隐私，同时保持数据的可用性。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监管框架与合规性要求</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遵循国际和国内的数据保护法规，建立完善的数据安全管理体系，确保医疗数据的安全合规，提升患者信任度。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精准医疗概述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监管政策解读</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监管政策框架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精准医疗的监管政策主要包括数据隐私保护、临床实验审批、产品上市许可等方面，旨在确保医疗服务的安全性和有效性。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数据隐私保护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针对个人健康信息的收集与使用，政策强调必须获得患者同意并采取技术措施保障信息安全，防止数据泄露风险。</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临床实验审批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新的治疗方法或药物在应用于临床前需经过严格的科学评估和伦理审查，确保其有效性和安全性，以维护患者权益。</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行业挑战展望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成本控制难题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精准医疗成本构成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精准医疗涵盖基因测序、个性化治疗方案等，成本高昂。包括前期诊断设备、数据分析及后续治疗费用，对患者和医保系统造成压力。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成本控制策略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为降低精准医疗成本，需优化资源配置。采用共享经济模式，整合资源，提高利用率；同时推动技术创新，降低成本，实现效益最大化。</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政策支持与市场机制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政府通过补贴、税收减免等方式支持精准医疗发展，鼓励创新。市场机制下，企业竞争促进技术进步和服务优化，共同推动成本下降。</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技术标准化需求</a:t>
            </a:r>
            <a:endParaRPr sz="3000" b="1" i="0">
              <a:solidFill>
                <a:srgbClr val="FFFFFF"/>
              </a:solidFill>
              <a:latin typeface="微软雅黑" panose="020B0503020204020204" charset="-122"/>
            </a:endParaRPr>
          </a:p>
        </p:txBody>
      </p:sp>
      <p:sp>
        <p:nvSpPr>
          <p:cNvPr id="4" name="New shape"/>
          <p:cNvSpPr/>
          <p:nvPr/>
        </p:nvSpPr>
        <p:spPr>
          <a:xfrm>
            <a:off x="1558800" y="1627200"/>
            <a:ext cx="3032171" cy="326724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技术标准化的重要性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技术标准化确保不同医疗系统和设备间兼容性，促进数据共享与交换，提升精准医疗效率。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标准制定的关键要素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涵盖技术规范、操作流程、数据格式等关键领域，以保障医疗服务质量和患者安全为核心目标。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0"/>
            <a:ext cx="3040514" cy="326724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面临的挑战与应对策略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面对快速变化的技术环境，持续更新标准体系是关键，同时加强跨学科合作，推动国际标准化进程。</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跨学科协作路径</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跨学科协作模式</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通过整合医学、生物信息学、遗传学等多领域知识，形成协同工作模式，共同推进精准医疗发展。</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数据共享与整合</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实现不同学科间的数据共享，利用大数据技术对海量生物信息进行有效整合，为个性化治疗方案提供支持。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创新合作机制</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探索并建立新的合作机制，鼓励科研人员跨学科交流，促进创新思维在精准医疗领域的应用与发展。</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09</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典型成功案例</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癌症治愈实例</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癌症治愈新突破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近年来，精准医疗技术在癌症治疗领域取得显著成效，通过基因测序等手段实现个体化治疗方案，大大提高了治愈率。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个性化药物应用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基于患者基因型和肿瘤特性，开发靶向药物，如PD-1抑制剂，有效抑制癌细胞生长，改善患者生存质量。</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免疫疗法进展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利用患者自身免疫系统对抗癌细胞，CAR-T细胞疗法等新兴技术展现出强大潜力，为晚期癌症患者带来希望。</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罕见病诊疗突破</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罕见病精准诊断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通过基因测序与生物标志物分析，实现对罕见病的早期、精确诊断，提高治疗成功率。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个性化治疗方案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根据患者具体病情和基因信息，制定个体化药物选择和剂量调整方案，减少副作用，提升疗效。</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新药研发加速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利用基因组学技术快速筛选潜在药物靶点，加速针对罕见病的新药研发进程，缩短上市时间。</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慢性病管理革新</a:t>
            </a:r>
            <a:endParaRPr sz="3000" b="1" i="0">
              <a:solidFill>
                <a:srgbClr val="FFFFFF"/>
              </a:solidFill>
              <a:latin typeface="微软雅黑" panose="020B0503020204020204" charset="-122"/>
            </a:endParaRPr>
          </a:p>
        </p:txBody>
      </p:sp>
      <p:sp>
        <p:nvSpPr>
          <p:cNvPr id="4" name="New shape"/>
          <p:cNvSpPr/>
          <p:nvPr/>
        </p:nvSpPr>
        <p:spPr>
          <a:xfrm>
            <a:off x="1558800" y="1627201"/>
            <a:ext cx="3040528"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精准医疗在慢性病中应用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通过基因测序、生物标志物分析等技术，精准医疗为慢性病患者提供个性化治疗方案，提高治疗效果。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28" y="1627202"/>
            <a:ext cx="3040502"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慢性病管理革新策略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利用大数据和人工智能技术，对慢性病进行早期预警和风险评估，实现从被动治疗到主动预防的转变。</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2"/>
            <a:ext cx="3040502"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患者参与与教育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强调患者自我管理的重要性，通过健康教育和培训，提升慢性病患者的自我管理能力和生活质量。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10</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未来发展趋势</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定义与核心理念</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精准医疗定义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精准医疗通过分析个体基因、环境和生活方式等数据，为每位患者制定个性化的治疗方案。它强调在正确的时间给予正确的治疗，以期达到最佳疗效。</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核心理念解析</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精准医疗的核心理念在于“一人一方”，即根据患者的具体情况定制医疗服务。这种方法不仅提高了治疗效果，还减少了不必要的医疗干预和副作用。</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实施步骤概览</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实施精准医疗包括数据收集、数据分析、治疗方案制定和效果评估四个阶段。每个阶段都需要跨学科合作，确保信息的准确性和治疗方案的科学性。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智能化升级方向</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通过大数据分析和机器学习技术，精准医疗可以提供个性化的治疗建议和预测患者病情发展，从而优化治疗方案。</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数据驱动的决策支持</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利用人工智能算法对医疗影像、遗传信息等进行分析，智能诊断系统能够提高疾病早期检测的准确性和效率。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智能诊断系统</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机器人辅助手术系统结合了高精度定位技术和微创操作，为精准医疗提供了更安全、更精确的手术治疗手段。</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机器人辅助手术</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普惠化实施路径</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普及精准医疗技术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通过技术创新和成本控制，使精准医疗技术更易获取，降低使用门槛，实现广泛普及。</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优化服务供给结构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调整医疗服务供给结构，增加基层和偏远地区的精准医疗资源配备，确保服务覆盖均衡。</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强化政策支持与引导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制定优惠政策和法规，鼓励企业和科研机构投入精准医疗领域，促进技术发展和产业升级。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全球化合作机遇</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跨学科合作模式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通过医学、生物信息学与工程学的深度融合，推动精准医疗的发展。实现资源共享和知识互补，加速创新成果的转化和应用。</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国际合作平台建设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构建跨国界、多领域的合作平台，促进精准医疗技术的交流与合作。通过共享数据资源、联合研发项目，共同应对全球医疗健康挑战。</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政策支持与法规完善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各国政府需制定相应政策，为全球化合作提供法律保障和支持。明确数据安全、知识产权等关键问题，确保合作的顺利进行。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发展历程梳理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20世纪末，随着基因组学和生物信息学的发展，精准医疗的概念被提出。它强调根据个体基因型、环境等因素制定个性化治疗方案。</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精准医疗概念提出</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精准医疗依托高通量测序、生物标志物发现等技术，实现疾病早期诊断和风险评估。这些方法极大提高了治疗的针对性和有效性。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技术与方法创新</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精准医疗在肿瘤、遗传病等领域展现出巨大潜力。通过个性化治疗，患者预后明显改善。未来，精准医疗将在更多领域得到应用和发展。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临床应用进展</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关键技术支撑</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基因组测序技术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通过高通量测序技术对个体的基因组进行全面分析，为精准医疗提供基础数据支持，有助于个性化治疗方案的制定。</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生物信息学分析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利用生物信息学手段对大规模基因数据进行深入挖掘和分析，识别疾病相关变异和功能基因，指导临床决策。</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分子诊断技术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包括基因芯片、CRISPR等分子诊断工具，能够快速、准确地检测遗传性疾病和肿瘤标志物，为早期干预提供可能。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基因检测应用</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遗传病筛查方案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遗传病筛查流程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通过采集患者血液或组织样本，利用分子生物学技术检测致病基因突变，快速识别遗传疾病风险。</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常见筛查方法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包括全基因组测序、靶向测序等，这些方法能高效定位致病突变，为个性化医疗提供依据。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1738" cy="3267239"/>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筛查优势与挑战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精准筛查提高诊断准确性，但成本高、数据解读复杂，需结合临床信息综合判断。</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肿瘤早筛策略</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肿瘤早筛的重要性</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早期发现和治疗肿瘤能显著提高患者的存活率，减少医疗成本。通过定期筛查，可以及早检测到潜在的肿瘤风险，为患者提供更有利的治疗时机。</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常用肿瘤早筛技术</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目前常用的肿瘤早筛技术包括血液检测、影像学检查（如CT、MRI）、以及分子生物学检测等。这些技术能够有效识别高风险人群，并辅助医生做出更准确的诊断决策。</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个体化肿瘤早筛策略</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根据个体的遗传背景、生活习惯及家族病史等因素，制定个性化的肿瘤早筛方案。这种策略能更精确地预测特定人群的风险，提高筛查的针对性和有效性。</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5771</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2025-09-30T12:08:00Z</dcterms:created>
  <dcterms:modified xsi:type="dcterms:W3CDTF">2025-09-30T12:07:31Z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8896A42B2916417ABCA907304C9FCC23_12</vt:lpwstr>
  </property>
  <property fmtid="{D5CDD505-2E9C-101B-9397-08002B2CF9AE}" pid="3" name="KSOProductBuildVer">
    <vt:lpwstr>2052-12.1.0.22529</vt:lpwstr>
  </property>
</Properties>
</file>