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开放世界探索之旅</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无限可能自由天地</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地图构建逻辑</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开放世界游戏中的地图设计应遵循连贯性、多样性与探索性原则，确保玩家在广阔世界中体验丰富且连续的探险。</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地图设计原则</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地形环境构建是地图设计的基石，通过自然景观与人造建筑的巧妙融合，创造出既真实又充满想象的游戏世界。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地形环境构建</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合理规划任务与事件在地图上的分布，既能引导玩家探索未知区域，又能维持游戏挑战与乐趣的平衡，增强沉浸感。</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任务与事件分布</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任务生成算法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任务生成算法基础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任务生成算法是人工智能领域中的核心技术之一，主要负责自动产生和优化任务。通过模拟人类思考过程，实现自动化决策支持。</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该算法融合了机器学习、自然语言处理等前沿技术，广泛应用于智能客服、个性化推荐、自动驾驶等领域，极大提升了系统智能化水平。</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发展趋势与挑战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随着大数据和深度学习技术的发展，任务生成算法正朝着更高效、更智能的方向发展。同时，数据隐私保护、算法透明度等问题也亟待解决。</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技术实现路径</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物理引擎应用</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物理引擎基础概念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物理引擎是模拟现实世界物理规律的软件组件，用于游戏和动画中实现逼真的物理效果。它处理物体运动、碰撞检测等核心功能。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0"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物理引擎在开放世界中的应用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在开放世界中，物理引擎不仅增强场景的真实感，还通过动态天气系统、环境互动等元素提升游戏体验的沉浸感。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2"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物理引擎优化与挑战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随着开放世界游戏的复杂性增加，如何优化物理引擎以保持高效运行成为关键问题。同时，实现高精度物理模拟也是技术挑战之一。</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AI行为建模</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AI行为建模基础</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行为建模是指通过模拟和预测人工智能系统在特定环境下的行为，为设计更智能、自适应的AI系统提供理论基础和实践指南。</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关键技术与算法</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包括马尔可夫决策过程、强化学习等，这些技术帮助AI在复杂环境中做出最佳决策，实现自我学习和优化。</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应用前景与挑战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AI行为建模在自动驾驶、智能客服等领域有广泛应用，但仍需解决模型泛化能力弱、数据隐私保护等问题。</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玩家体验维度</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沉浸感营造法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环境细节的重要性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开放世界游戏中的环境细节对玩家沉浸感至关重要，包括建筑风格、自然景观和天气变化等，这些元素共同构建了一个真实且引人入胜的游戏世界。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动态系统的应用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动态系统通过实时生成内容来增强游戏的多样性和新鲜感，如随机生成的NPC对话、事件和任务等，使玩家每次进入游戏都能体验到不同的世界。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交互式元素设计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交互式元素设计是提升沉浸感的关键，包括可互动的物体、谜题和探索机制等，它们鼓励玩家主动与游戏世界互动，从而加深对游戏世界的感知和理解。</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决策影响深度</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决策影响深度概念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指玩家在开放世界中做出的选择，对游戏世界和故事发展产生深远影响的程度。</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影响机制解析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通过分析玩家行为如何改变游戏世界结构、角色关系及剧情走向，揭示决策影响的深层逻辑。</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案例研究展示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选取典型游戏实例，具体演示不同决策如何导致截然不同的游戏结果与体验，强调深度决策的重要性。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经典案例剖析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标杆作品解析</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标杆作品概述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开放世界游戏标杆作品，如《塞尔达传说：荒野之息》与《上古卷轴V》，以其广阔的探索空间、自由的游戏玩法和深度的世界观，定义了开放世界游戏的黄金标准。</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核心玩法解析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标杆作品的核心玩法强调玩家的自由度与探索欲，通过精心设计的任务系统、丰富的NPC互动及环境反馈机制，激发玩家的好奇心与成就感，实现沉浸式游戏体验。</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技术与艺术融合</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标杆作品在技术与艺术上达到高度融合，利用先进的图形引擎呈现细腻逼真的环境细节，同时融入文化元素与叙事技巧，构建出既真实又富有想象力的游戏世界，吸引并留住玩家。</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开放世界定义解析</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核心特征体系</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设计架构拆解</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技术实现路径</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玩家体验维度</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经典案例剖析</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行业发展趋势</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创作方法论</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商业价值挖掘</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未来演进方向</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创新模式借鉴</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通过引入多样化的探索元素和自由度，开放世界游戏打破了传统线性叙事的局限，为玩家提供了沉浸式的体验。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开放世界游戏创新</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将电影中的镜头运用、场景切换等技巧融入游戏设计中，增强了视觉冲击力和故事叙述能力，提升了游戏的观赏性和艺术性。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借鉴电影拍摄手法</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采用非线性叙事结构，让玩家的选择影响游戏走向和结局，这种模式提高了玩家的参与感和重玩价值，丰富了游戏内容。</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互动剧情模式</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跨平台融合态</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跨平台设计原则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开放世界游戏通过统一设计语言，实现多平台无缝衔接，保证玩家在不同设备上体验一致。</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数据同步技术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利用云存储和实时传输技术，确保玩家进度、成就等数据在各平台间即时同步，增强连贯性。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用户界面适应性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根据不同屏幕尺寸和操作习惯优化UI元素，如触控支持和按键布局调整，提升跨平台用户体验。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云游戏适配性</a:t>
            </a:r>
            <a:endParaRPr sz="3000" b="1" i="0">
              <a:solidFill>
                <a:srgbClr val="FFFFFF"/>
              </a:solidFill>
              <a:latin typeface="微软雅黑" panose="020B0503020204020204" charset="-122"/>
            </a:endParaRPr>
          </a:p>
        </p:txBody>
      </p:sp>
      <p:sp>
        <p:nvSpPr>
          <p:cNvPr id="4" name="New shape"/>
          <p:cNvSpPr/>
          <p:nvPr/>
        </p:nvSpPr>
        <p:spPr>
          <a:xfrm>
            <a:off x="1558800" y="1627201"/>
            <a:ext cx="3040532" cy="3988065"/>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云游戏技术概述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云游戏通过云计算技术将游戏运行在远程服务器上，玩家通过互联网连接进行操作和体验，有效解决了高性能游戏对终端硬件的高要求。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54" cy="3988065"/>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适配性关键因素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云游戏的适配性取决于网络带宽、服务器处理能力和数据同步速度。这些因素共同决定了游戏体验的流畅度和响应速度，是实现高质量云游戏体验的基础。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42" cy="3988065"/>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随着5G技术的普及和云计算能力的提升，云游戏的适配性将得到进一步优化。未来云游戏有望成为主流的游戏方式，提供更加灵活、便捷的游戏体验。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创作方法论</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世界观搭建术</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开放世界游戏提供无限探索空间，鼓励玩家自由行动。通过丰富任务与互动元素，增强沉浸感和游戏体验。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构建开放世界概念</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设计独特文化背景、地理环境及历史事件，为角色赋予深度。确保故事连贯性，让玩家在虚拟世界中产生共鸣。</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世界观设定技巧</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融合现实世界逻辑与奇幻元素，创造既真实又富有想象力的世界。保持合理性，避免玩家感到突兀或脱离实际。</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平衡现实与幻想</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平衡性调试法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平衡性调试法概述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平衡性调试法是一种优化游戏世界设计的方法，通过调整游戏中的变量和规则，确保玩家体验的公平性和趣味性。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核心技能应用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在开放世界游戏中，平衡性调试法要求开发者精通数学建模、数据分析及心理学原理，以精确控制游戏难度和激励机制。</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实施步骤与策略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实施平衡性调试法需遵循设定基准、收集反馈、调整参数等步骤，采用A/B测试、迭代开发等策略，不断优化游戏体验。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商业价值挖掘</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IP衍生潜力</a:t>
            </a:r>
            <a:endParaRPr sz="3000" b="1" i="0">
              <a:solidFill>
                <a:srgbClr val="FFFFFF"/>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IP衍生潜力概述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探讨开放世界游戏中IP的多维度衍生潜力，包括游戏、动画、文学等领域。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市场扩展策略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分析如何通过跨界合作和品牌联动，实现IP在不同领域的市场拓展。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创新与可持续发展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讨论在保持原游戏特色的同时，如何进行创新性开发以适应不同市场需求。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用户留存策略</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个性化内容推荐</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根据用户行为和偏好，智能算法推送相关内容，提升用户体验和参与度，增加用户粘性。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社交互动功能</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设计多样的社交互动模块，如好友系统、公会等，促进玩家之间的交流与合作，增强社区归属感。</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定期活动与更新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定期举办特色活动并提供新内容更新，保持游戏的新鲜感，吸引玩家持续回归，提高留存率。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开放世界定义解析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未来演进方向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元宇宙衔接点</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元宇宙与开放世界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探讨元宇宙如何为开放世界游戏提供新的体验维度，包括虚拟现实、增强现实等技术的结合。</a:t>
            </a:r>
            <a:endParaRPr sz="1575" b="0" i="0">
              <a:solidFill>
                <a:srgbClr val="FFFFFF"/>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无缝衔接的游戏体验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分析元宇宙在实现开放世界游戏中角色、场景与玩家之间无缝衔接的作用及其带来的影响。</a:t>
            </a:r>
            <a:endParaRPr sz="1575" b="0" i="0">
              <a:solidFill>
                <a:srgbClr val="FFFFFF"/>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预测元宇宙技术在未来开放世界游戏中的应用趋势，以及可能带来的行业变革。</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虚实交互突破</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虚拟现实技术融合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虚拟现实技术通过创造逼真的虚拟环境，让用户沉浸在其中，实现与现实世界的无缝交互。</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增强现实应用拓展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增强现实技术将虚拟信息叠加到真实世界，提供更丰富的用户体验，广泛应用于教育、娱乐等领域。</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虚实交互技术挑战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随着虚实交互技术的不断发展，如何平衡虚拟与现实、保护用户隐私、提升交互体验成为重要挑战。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概念核心要素</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开放世界定义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开放世界游戏是一种游戏设计概念，玩家在一个广阔、自由的环境中探索，拥有高度自由度和非线性游戏体验。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核心要素分析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开放世界游戏的核心要素包括广阔的探索空间、丰富的互动系统和多样化的任务设计，为玩家提供沉浸式体验。</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发展趋势探讨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随着技术进步，开放世界游戏在图形表现、物理模拟等方面不断进步，同时更加注重玩家的个性化体验和社交互动。</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历史演变脉络</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开放世界游戏起源于20世纪80年代，最初以《模拟城市》为代表。随着技术进步，这类游戏迅速发展，成为电子游戏的重要分支。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开放世界的起源</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开放世界游戏的关键技术包括3D建模、实时渲染和物理引擎等。这些技术的进步使得游戏场景更加真实，玩家体验更为沉浸。</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关键技术发展</a:t>
            </a:r>
            <a:endParaRPr sz="2100" b="1" i="0">
              <a:solidFill>
                <a:srgbClr val="9EDB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开放世界游戏不仅改变了游戏设计，也影响了玩家的互动方式和游戏观念。从探索到角色扮演，游戏内容不断丰富，适应了多样化的文化需求。</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文化影响与变迁</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核心特征体系</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自由探索机制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自由探索机制概述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开放世界游戏中，自由探索机制允许玩家在广阔的虚拟环境中自主决定行动路径和目标，增强沉浸感与探索乐趣。</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探索内容设计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游戏开发者通过精心设计任务、隐藏要素及随机事件，引导玩家深入探索，提升游戏世界的丰富度和可玩性。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探索反馈系统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实时的环境反馈与成就系统激励玩家持续探索，如天气变化、生态互动等动态元素，增强探索体验的多样性和趣味性。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动态交互系统</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动态交互系统概述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动态交互系统是开放世界中的核心组成部分，通过实时反馈机制增强玩家体验，实现高度互动的游戏环境。</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关键技术与实现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利用先进的算法和编程技术，动态交互系统能够模拟复杂场景，并处理大量数据，确保流畅的游戏体验和响应速度。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通过具体游戏案例展示动态交互系统的实际应用效果，如何提升玩家沉浸感和游戏的可玩性，推动行业创新与发展。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设计架构拆解</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3908</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2025-09-30T10:57:00Z</dcterms:created>
  <dcterms:modified xsi:type="dcterms:W3CDTF">2025-09-30T10:56:42Z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63AF49E4A95044DB910C26DB4FAC335B_12</vt:lpwstr>
  </property>
  <property fmtid="{D5CDD505-2E9C-101B-9397-08002B2CF9AE}" pid="3" name="KSOProductBuildVer">
    <vt:lpwstr>2052-12.1.0.22529</vt:lpwstr>
  </property>
</Properties>
</file>