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开源卫星技术革新之路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共享太空探索新纪元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科研观测应用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利用开源卫星进行科研观测，可以获取大量地球表面及其环境数据，支持气候变化、资源管理和灾害预警等领域的研究。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科研观测概述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通过开源卫星收集的数据，科研人员可以进行多维度分析，包括地表温度监测、植被覆盖变化和海洋动态等，为科学研究提供丰富的信息源。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数据收集与分析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开源卫星技术在科研观测领域的应用前景广阔，未来可能实现更高精度的数据采集和实时分析，推动地球科学、环境监测和空间探索等学科的发展。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应用前景展望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商业服务领域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商业服务模式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开源卫星提供多种商业服务，包括数据销售、定制分析及云平台服务，满足不同行业需求。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数据产品与服务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通过开放接口和标准化协议，用户可获取高质量卫星数据，支持科研、农业、环保等领域的数据分析。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定制化解决方案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根据客户需求，提供从数据采集到应用实施的一站式解决方案，助力企业提升业务效率和创新能力。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优势特性分析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成本效益对比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开源卫星成本优势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开源卫星项目通过共享设计和制造资源，降低单颗卫星的生产成本，使得更多机构和个人能够参与航天任务。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商业与科研应用比较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与传统商业卫星相比，开源卫星在科研和教育领域更具成本效益，为小型企业和研究机构提供了低成本进入太空的途径。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维护与升级成本考量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开源卫星由于其模块化设计，便于维护和升级，长期运营成本低于传统卫星，尤其适用于持续更新技术需求的应用场景。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数据共享机制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数据共享原则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数据共享机制应遵循开放、透明和可追溯的原则，确保数据来源的可靠性和数据的完整性。同时，要保护用户隐私和数据安全，防止未经授权的数据访问和使用。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共享平台构建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建立统一的开源卫星数据共享平台，实现数据的集中管理和高效分发。该平台需支持多种数据格式，提供便捷的检索、下载和上传功能，促进数据的广泛交流和应用。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数据质量控制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实施严格的数据质量控制措施，包括数据验证、清洗和标准化处理。通过建立质量评估体系，定期对共享数据进行检查和更新，确保数据的精确性和时效性。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挑战应对策略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技术瓶颈突破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硬件设计优化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通过采用轻量化材料和集成化设计，显著提升卫星的载荷能力和运行效率，实现更高的性能输出。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软件自主开发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自主研发卫星操作系统及应用软件，增强数据处理能力和系统稳定性，为卫星提供强大的技术支持。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通信技术革新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利用最新的通信技术突破，如量子通信与太赫兹通信，大幅提高数据传输速度和安全性，推动卫星应用发展。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政策法规适配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政策法规适配原则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开源卫星的政策法规适配需遵循国际标准与国内法规，确保技术应用的合法性和合规性，促进全球合作与交流。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知识产权保护策略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明确开源卫星项目中的知识产权归属，制定合理的授权协议，保护创新成果，激励持续研发与技术进步。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国际合作与标准化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推动开源卫星领域的国际合作，参与制定相关国际标准，加强跨国界信息共享与监管协调，提升全球卫星服务能力。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典型案例分享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成功实施项目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项目规划与设计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成功实施开源卫星项目始于周密的规划与设计，包括明确目标、技术路线选择及资源分配，确保项目顺利推进。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技术创新与突破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在开源卫星项目中，技术创新与突破是关键驱动力。通过自主研发或合作研发新技术，解决卫星设计、制造和发射等难题。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团队合作与管理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成功的开源卫星项目离不开高效的团队协作与管理。建立跨学科团队，明确分工与责任，定期沟通协调，确保项目按时高质量完成。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技术架构解析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优势特性分析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挑战应对策略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典型案例分享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参与方式指南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安全保障措施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行业影响评估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创新实践案例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开源卫星项目通过共享技术与数据，促进全球卫星技术的发展和应用。该项目鼓励创新，降低研发成本，提升卫星系统的可靠性和效率。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开源卫星项目概述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开源卫星项目中实现了多项技术创新，包括高效的数据处理算法、先进的通讯协议及自主导航系统。这些技术的成功应用极大推动了开源卫星的发展。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关键技术突破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开源卫星已在环境监测、灾害预警、教育科研等领域得到广泛应用。通过具体案例展示其实际应用效果，突显开源卫星在解决实际问题中的优势。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实际应用案例分析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技术创新方向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自主导航技术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自主导航技术使卫星能够独立确定自身位置和航向，无需地面站干预。通过先进的算法和传感器融合，实现高精度、高可靠性的自主飞行。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数据处理与分析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开源卫星在轨收集的大量数据，需要高效的数据处理与分析技术。利用云计算和大数据技术，实时处理和分析数据，为科学研究提供支持。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通信协议创新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创新通信协议提升卫星与地面站之间的数据传输效率和安全性。采用最新的加密技术和传输协议，确保数据的保密性和完整性。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市场拓展空间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市场拓展潜力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开源卫星技术以其低成本、高灵活性的特点，为商业航天和科研领域提供了广阔的市场拓展空间。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应用领域广泛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开源卫星不仅适用于传统的气象观测、地球资源勘探等，还可用于灾害监测、环境评估等新兴领域，具有广泛的应用前景。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2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技术创新驱动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通过持续的技术创新和开放合作，开源卫星能够不断突破现有技术限制，开拓新的应用场景和服务模式。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参与方式指南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开发者接入路径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介绍开源卫星的开发者接入平台，包括注册流程、权限设置与API文档获取。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接入平台简介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提供针对卫星通信的专用SDK，支持多种编程语言，便于开发者快速集成与测试。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开发工具包(SDK)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加入开源卫星社区，获取技术支持、参与讨论和贡献代码，共同推动项目发展。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社区与支持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合作生态构建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合作生态系统构建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开源卫星通过开放源代码和共享资源，促进全球范围内科学家和工程师的合作，共同推进技术创新和应用实践。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跨界融合创新模式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利用跨学科的协作平台，结合天文学、物理学、计算机科学等领域的最新成果，推动开源卫星技术的快速发展与应用扩展。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社区驱动项目发展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建立以用户为中心的开发社区，鼓励公众参与开源卫星的设计、测试和改进过程，实现知识共享和技能提升，增强项目的活力与影响力。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安全保障措施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数据加密方案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数据加密的重要性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在开源卫星项目中，数据加密是确保信息传输安全的关键措施，防止数据被非法窃取或篡改。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常用加密算法介绍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AES、RSA等加密算法广泛应用于卫星数据传输中，它们通过复杂的数学运算保护数据不被破解。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0"/>
            <a:ext cx="3040513" cy="3267240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实施加密的策略与挑战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选择合适的加密策略需要考虑计算资源、传输效率等因素，同时还需应对可能的量子计算威胁。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权限管理体系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权限管理体系概述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权限管理体系是确保卫星数据安全访问的关键，通过设置不同级别的权限控制，实现对数据的分级管理和保护。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权限分配策略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根据用户角色和需求，实施精细化的权限分配策略，确保每个用户仅能访问其职责范围内的必要数据，防止信息泄露。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权限审核与监控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定期进行权限审核，及时调整权限设置，同时建立监控机制，跟踪权限使用情况，确保权限管理体系的有效运行。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开源卫星概述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行业影响评估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产业链变革趋势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开源卫星技术概述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开源卫星技术通过开放源代码和共享数据的方式，降低研发门槛，推动全球航天科技的普及和应用。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产业链变革趋势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开源卫星项目促进上下游企业协作，加速创新进程，对传统卫星产业链产生深远影响，推动行业向更高效、透明的方向发展。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未来展望与挑战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开源卫星技术为航天领域带来新机遇，同时面临数据安全、技术标准等挑战，需共同探索解决方案，确保可持续发展。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社会价值体现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促进技术创新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开源卫星项目通过开放技术资源，激励全球开发者参与创新，加速航天技术进步。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降低进入门槛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开源卫星模式降低了航天领域的技术与资金门槛，使得更多小型企业和个人能够参与到卫星的研发与应用中。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增强国际合作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开源卫星平台促进了国际间的技术交流和协作，加强了全球航天领域的合作网络。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开源卫星简介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开源卫星是指其设计、制造和运营数据对公众开放，允许任何人自由使用和改进的卫星。这种模式促进了技术创新和资源分享。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特点与优势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开源卫星具有高度透明性、易于创新和成本效益高的特点。它们通过社区协作加速技术发展，降低进入门槛，推动全球航天技术进步。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应用领域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开源卫星广泛应用于地球观测、科学研究、教育训练等领域。它们为非专业用户提供了获取空间数据和参与太空探索的机会。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开源卫星概念起源于对航天技术民主化的追求，通过共享设计和数据，降低进入门槛，加速技术创新和科学探索。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开源卫星的起源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自诞生以来，开源卫星经历了多个重要发展阶段，包括技术验证、国际合作和商业应用等，每一步都标志着其影响力的扩大和技术的进步。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发展历程里程碑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目前，开源卫星项目正在全球范围内蓬勃发展，不仅推动了相关技术的革新，也为太空探索开辟了新的可能性，未来有望在更多领域展现其价值。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当前状态与未来展望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技术架构解析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硬件组成模块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卫星硬件组成概述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开源卫星的硬件组成主要包括有效载荷、结构模块和电源系统，共同支撑其运行与功能实现。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有效载荷详解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有效载荷是卫星的核心部分，负责执行特定的任务，如通讯、遥感等。它直接决定了卫星的应用范围。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结构模块解析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结构模块为卫星提供物理支持，包括外壳保护、内部支撑等，确保卫星在恶劣环境中稳定工作。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软件系统框架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软件系统框架概述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开源卫星的软件系统框架是其运行的核心，包括操作系统、中间件和应用层软件，确保卫星任务的有效执行。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操作系统选择与定制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针对卫星任务需求，选择合适的操作系统并进行必要的定制，以支持特定的数据处理和通信功能，提高系统稳定性和性能。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中间件技术应用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中间件作为软件系统框架的重要组成部分，负责数据交换和服务集成，确保不同模块之间的高效协同工作。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应用场景展示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3905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2025-09-30T13:02:00Z</dcterms:created>
  <dcterms:modified xsi:type="dcterms:W3CDTF">2025-09-30T13:01:57Z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825DC5F7F87C4618B9FB1601EE8005A5_12</vt:lpwstr>
  </property>
  <property fmtid="{D5CDD505-2E9C-101B-9397-08002B2CF9AE}" pid="3" name="KSOProductBuildVer">
    <vt:lpwstr>2052-12.1.0.22529</vt:lpwstr>
  </property>
</Properties>
</file>