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开源芯片技术革新之路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自主可控的硬件新生态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成本效益对比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开源芯片通过降低研发和生产成本，实现更高的经济效益。与传统芯片相比，开源芯片在价格和性能上具有显著优势。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成本效益分析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开源芯片因其低成本和高性能，提高了市场竞争力。企业可通过采用开源芯片降低成本，提高产品性价比，从而在市场中占据优势地位。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市场竞争力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开源芯片推动了相关技术的发展与创新。其开放性促进了全球开发者的交流与合作，加速了技术进步，为整个芯片产业带来积极影响。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技术发展促进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定制化灵活性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定制化设计基础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开源芯片允许用户根据特定需求定制硬件，通过修改或添加电路组件实现个性化功能。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快速迭代与优化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借助开源社区力量，用户能迅速获得反馈并优化设计方案，加速产品从概念到市场的进程。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成本控制优势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开源芯片项目通常提供详细的物料清单和制造指南，帮助降低研发与生产成本，提高市场竞争力。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应用场景展示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嵌入式系统应用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4798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嵌入式系统概述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嵌入式系统是专为特定应用场景设计的计算机系统，具有体积小、功耗低、响应快等特点，广泛应用于工业控制、消费电子等领域。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2"/>
            <a:ext cx="3040554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开源芯片在嵌入式中的应用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开源芯片由于其开放性和灵活性，在嵌入式系统中得到了广泛应用。它们允许开发者根据需求进行定制和优化，提高了系统的适应性和性能。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63" cy="394798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案例分析：开源芯片的成功应用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通过分析几个成功的案例，如树莓派、Arduino等，我们可以看到开源芯片如何推动创新，促进教育普及，并在物联网、智能家居等领域发挥重要作用。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人工智能领域应用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深度学习模型优化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开源芯片通过支持大规模并行计算，加速深度学习模型的训练和推理过程，提高人工智能系统的性能与效率。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边缘计算应用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在物联网和智能设备中，开源芯片提供强大的计算能力，支持边缘计算，实现即时数据处理与分析，提升响应速度和隐私保护。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自动化智能服务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开源芯片助力开发自动化智能服务，如自动驾驶车辆、智能安防等，通过实时数据处理和快速决策，增强系统智能化水平。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生态系统建设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开发者社区现状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开发者社区构成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开源芯片开发者社区由全球各地的硬件工程师、程序员和爱好者组成，通过共享资源与协作推动技术进步。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活跃项目概览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当前社区内活跃的项目包括RISC-V处理器设计、FPGA开发以及各类传感器集成等，反映了社区的多元发展态势。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合作模式探讨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社区内部采用开源协作模式，鼓励成员贡献代码、文档和设计思路，共同促进技术迭代与创新。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工具链完善程度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工具链定义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工具链是指从设计、编码到测试和部署的完整流程，对于开源芯片开发至关重要，确保了开发的高效性和可靠性。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工具链关键组件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包括编译器、仿真器、综合工具等，这些组件共同工作，支持从高级语言到硬件逻辑的转换，是实现芯片功能的基础。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完善程度评估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通过功能性、兼容性和性能等方面评估工具链的完善度，对开源芯片项目成功与否起着决定性作用。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典型项目案例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成功实施范例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开源芯片概念介绍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开源芯片指其设计、制造及使用过程中的相关信息和资源对公众开放。通过共享，促进技术创新与降低成本，广泛应用于物联网等领域。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成功实施范例展示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开源芯片的成功案例包括树莓派等，这些项目通过社区协作实现了硬件创新和应用扩展，展现了开源精神在科技领域的深远影响。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面临的挑战与机遇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尽管开源芯片带来诸多好处，但也面临知识产权保护、标准化等问题。然而，这些问题也催生了新的商业模式和技术解决方案，为未来的发展提供了机遇。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技术架构解析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优势性能分析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生态系统建设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典型项目案例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产业生态影响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实践操作指南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技术创新亮点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开源芯片技术基于开放源代码的理念，允许用户自由访问、修改和分发设计资料，推动技术创新与共享。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开源技术基础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利用最新的半导体技术和优化算法，开源芯片展现出在处理速度和能效上的显著提升，满足高端计算需求。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高性能计算能力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用户可以根据特定应用场景对开源芯片进行个性化配置与优化，实现功能与成本的最佳平衡。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灵活的定制性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行业需求预测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开源芯片行业趋势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随着技术发展和市场需求变化，开源芯片行业正迅速增长。企业通过开源策略吸引开发者参与创新，推动技术进步和成本降低。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技术创新与应用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开源芯片领域内技术创新不断涌现，如RISC-V架构的广泛应用，为物联网、边缘计算等场景提供高效能、低成本解决方案。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预计开源芯片将继续在智能制造、自动驾驶等领域发挥关键作用，推动产业升级和经济转型，同时促进全球合作与知识共享。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技术演进方向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5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技术演进概述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开源芯片的技术演进经历了从简单的电路设计到复杂的系统集成，再到现在的智能化、模块化发展，每一步都标志着技术进步和创新。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主要技术方向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当前开源芯片的主要技术方向包括低功耗设计、高性能计算以及可编程性增强，这些方向不仅推动了芯片性能的提升，也使得芯片应用更加广泛和灵活。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随着物联网、5G通信等新技术的发展，开源芯片将朝着更高集成度、更低功耗和更强适应性的方向发展，以满足日益增长的市场需求和应用挑战。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安全漏洞防护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针对开源芯片的安全漏洞，通过识别、评估和修复措施来保护系统免受潜在威胁，确保其安全性和可靠性。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安全漏洞防护概述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开源芯片常面临缓冲区溢出、注入攻击等安全漏洞，这些漏洞可能导致数据泄露、功能异常或系统崩溃，对用户造成严重威胁。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常见漏洞类型与风险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实施静态分析、动态监控和代码审查等防护策略，结合定期更新和补丁管理，有效降低开源芯片面临的安全风险，提高系统整体安全性。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防护策略与实践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兼容性优化方案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代码兼容性策略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采用模块化设计，确保不同开源项目的代码能够无缝集成。通过标准化接口和协议，实现跨平台兼容性。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硬件适配优化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针对不同的硬件平台进行优化，包括处理器架构、内存管理和电源管理等。确保芯片在各种环境下都能高效运行。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软件生态构建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建立完善的软件生态系统，支持多种操作系统和开发工具。提供丰富的库和API，降低开发者使用门槛，促进社区发展。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产业生态影响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供应链变革趋势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供应链去中心化趋势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开源芯片促进了供应链的去中心化，减少了对单一供应商的依赖，提高了整个行业的抗风险能力。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供应链透明化需求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开源芯片推动了供应链的透明化进程，通过公开设计资料和生产流程，增强了消费者的信任和企业的合作意愿。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供应链灵活性增强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开源芯片使得供应链更具灵活性，企业可以根据自身需求快速调整生产计划，更好地应对市场变化。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竞争格局演变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竞争格局演变概览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随着开源芯片的兴起，传统半导体企业与新兴初创公司之间的竞争日益激烈。开源模式促进了技术创新和成本降低，加速了行业洗牌。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主要参与者分析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当前市场中，英特尔、AMD等老牌巨头与华为海思、比特大陆等新兴力量并存。这些企业通过不断优化产品性能、扩大市场份额来巩固或提升自己的竞争力。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未来趋势预测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预计未来几年内，开源芯片将继续推动技术革新，特别是在物联网、边缘计算等领域的应用将更加广泛。同时，合作与竞争并存的局面将持续存在。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开源芯片概述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实践操作指南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开发环境搭建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选择开发工具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根据项目需求，选择适合的开源芯片开发工具和软件环境，确保开发过程高效顺畅。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搭建硬件平台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配置必要的硬件资源，包括计算机、调试器等，构建稳定的硬件开发平台，为软件开发提供基础。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配置开发环境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安装操作系统、驱动程序及必要的开发库，确保所有组件兼容，为后续编程工作做好准备。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调试技巧分享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调试环境搭建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在开源芯片开发过程中，首先需要搭建一个合适的调试环境。这包括选择合适的硬件平台、安装必要的软件工具以及配置相关的开发环境。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使用调试工具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掌握常用的调试工具是提高调试效率的关键。例如，可以使用GDB进行源代码级别的调试，或者使用逻辑分析仪观察信号波形等。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故障诊断技巧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当遇到问题时，如何快速准确地定位故障点是非常重要的。可以通过检查代码、查看寄存器状态、分析数据流等方式来进行故障诊断。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开源芯片指的是其设计、制造和相关软件的源代码对公众开放的芯片。这种开放性使开发者能够自由研究、修改和分发。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主要特点概述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开源芯片的主要特点是高度透明和可定制，任何人都可以访问其设计细节，并进行创新或改进，以适应特定需求。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开源芯片的优势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开源芯片的优势在于促进技术创新、降低研发成本和缩短开发周期。此外，它还能增强社区协作，共同推动技术进步。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开源芯片的概念起源于20世纪90年代，最初由一群计算机科学家和技术爱好者发起。他们希望通过开放源代码的方式，促进硬件设计的共享和创新。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开源芯片经历了从概念提出到逐步实践的过程。早期，主要是一些小型项目和实验性质的尝试。随着技术的成熟和社区的支持，开源芯片逐渐发展成为一个全球性的运动。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发展历程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目前，开源芯片已经成为一个活跃的技术领域，吸引了大量的开发者和企业参与。许多成功的开源项目已经转化为商业产品，对整个半导体行业产生了深远的影响。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当前现状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技术架构解析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核心组件构成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开源芯片定义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开源芯片是指其设计、制造及使用过程中的相关信息和资源对公众开放，鼓励社区共同参与改进和创新的一种芯片模式。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核心组件构成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开源芯片通常由处理器、存储器、输入输出接口等核心组件组成，这些组件通过高度集成的方式协同工作，实现特定功能。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组件间协作机制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各核心组件之间通过标准化通信协议进行数据交换，确保信息流畅传递与处理，从而保证整个芯片系统的高效运行。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指令集支持情况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指令集概述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指令集是计算机硬件能够理解和执行的一系列命令集合，决定了芯片的运算能力和兼容性。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主流开源指令集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RISC-V等开源指令集因其开放性和灵活性，成为推动开源芯片发展的重要力量。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10" y="1627201"/>
            <a:ext cx="3032181" cy="289892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指令集对芯片设计影响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选择适合的指令集对芯片性能、功耗和开发效率有重要影响，是芯片设计的关键因素之一。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优势性能分析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4034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2025-09-30T13:04:00Z</dcterms:created>
  <dcterms:modified xsi:type="dcterms:W3CDTF">2025-09-30T13:03:28Z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4BA6732709CE48159F6BE84A207ADF5B_12</vt:lpwstr>
  </property>
  <property fmtid="{D5CDD505-2E9C-101B-9397-08002B2CF9AE}" pid="3" name="KSOProductBuildVer">
    <vt:lpwstr>2052-12.1.0.22529</vt:lpwstr>
  </property>
</Properties>
</file>