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可回收火箭技术革新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航天领域绿色循环新突破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发动机复用性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火箭发动机复用性指在完成一次任务后，通过维护和检修能够再次使用的能力。这一特性显著降低了航天发射成本，是可持续航天探索的重要支撑。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发动机复用性概念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为实现发动机复用，需采用耐高温材料、先进热防护系统及高效回收技术等。关键技术包括快速冷却、精密制造和智能诊断，确保发动机性能不受损。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实现复用的技术途径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发动机复用性大幅提升经济效益，减少对新资源的依赖。同时，降低环境影响，符合可持续发展理念。长远看，有助于推动商业航天和深空探索的发展。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复用性带来的效益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耐热材料应用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材料选择的重要性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可回收火箭的成功关键在于选用合适的耐热材料，这些材料必须能够承受极端的温度变化和重复使用的环境压力。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常用耐热材料介绍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目前，碳纤维复合材料因其轻质、高强度和良好的耐高温特性被广泛应用于可回收火箭的制造中，有效提升火箭的性能和可靠性。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材料回收与再利用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对于可回收火箭而言，材料的回收和再利用是降低成本和提高经济效益的重要环节。先进的分离技术和材料处理流程确保了材料的高效回收。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经济价值分析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成本降低优势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材料成本节约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通过使用可重复使用的火箭部件，如发动机和燃料箱，显著减少了单次发射的成本。这种循环利用策略降低了对新材料的依赖，从而节省了研发和采购费用。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运营效率提升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可回收火箭技术提高了发射任务的执行速度和可靠性，减少了准备时间和地面支持需求。这直接转化为更低的维护成本和更高的发射频率，增强了整体运营效益。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10" y="1627201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环境影响降低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减少对一次性火箭的需求降低了废物产生和环境污染。此外，可回收火箭的设计优化有助于减少发射过程中的碳排放，符合可持续发展的要求。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商业潜力评估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商业市场潜力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可回收火箭技术大幅降低发射成本，吸引众多商业卫星和太空旅游市场。其重复使用性是主要竞争优势，预计未来几年内将带动相关产业链发展。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政策与法规支持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各国政府对航天技术的重视和投入不断增加，出台了一系列鼓励政策和法规，以促进可回收火箭技术的发展和应用。这为商业航天提供了良好的外部环境。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投资与融资机会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随着技术的成熟和市场的扩大，可回收火箭领域吸引了大量投资。投资者关注于技术研发、基础设施建设以及商业应用等环节，为初创企业和传统航天公司带来融资机会。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环保意义探讨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减少太空垃圾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火箭回收技术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通过创新设计，使火箭在完成任务后能够安全返回地面，有效减少太空垃圾的产生。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降低太空污染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可回收火箭的使用大大减少了废弃火箭对太空环境造成的污染，有助于保护地球外层空间的清洁。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提高资源利用率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火箭的重复使用不仅减少了新火箭的制造需求，还显著提高了太空探索活动的成本效益和可持续性。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资源循环利用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材料循环利用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火箭发射后，其使用的金属材料和复合材料通过专业回收技术进行分离，实现资源的再利用。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能源循环利用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火箭发动机燃烧产生的热能被收集并转换为电能，用于地面设施或电网供应，减少对传统能源的依赖。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环境影响最小化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可回收火箭设计注重降低对环境的负面影响，通过优化设计和使用环保材料，减少废弃物产生和污染排放。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技术挑战突破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精准返回难题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精准返回挑战概述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可回收火箭技术面临的首要难题是确保火箭能够精确、安全地从太空返回地球，涉及复杂的导航与控制系统。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关键技术难点分析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精准返回过程中，需解决姿态控制、热防护及着陆精度三大技术难题，对火箭的设计和材料提出极高要求。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解决方案探索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通过采用先进的制导算法、耐高温材料及创新的降落伞系统等策略，逐步克服精准返回的技术障碍。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回收技术原理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关键组件解析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经济价值分析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环保意义探讨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技术挑战突破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典型成功案例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行业影响展望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中国发展机遇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极端环境适应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可回收火箭需在极端高温的返回过程中保持稳定，采用特殊材料和隔热设计确保结构完整性。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高温耐受性能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发射升空及外太空停留阶段面临极低温，火箭材料和技术需适应低温环境，保证功能正常。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低温环境适应性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火箭在太空中会受到宇宙射线和太阳辐射的影响，必须具备高效抗辐射能力以保障电子系统和导航设备正常工作。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抗辐射能力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典型成功案例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猎鹰系列实践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猎鹰火箭概述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猎鹰系列可回收火箭由SpaceX公司研发，旨在降低成本并提高发射频率，通过创新技术实现火箭部分组件的重复使用。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猎鹰火箭采用先进的液氧煤油推进剂，配备Merlin引擎，实现高效动力输出；同时，引入栅格舵和降落伞等技术确保精准着陆。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成功案例分析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猎鹰9号已成功执行多次商业与政府任务，包括卫星发射、国际空间站补给等，其可回收性显著降低太空探索成本，推动航天技术进步。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星舰项目进展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星舰项目概述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星舰项目是SpaceX公司研发的新型可回收火箭，旨在降低太空探索成本，提高发射效率。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技术突破与进展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该项目在可回收技术上取得重大突破，成功实现火箭一级和助推器的重复使用，极大提升了发射经济性。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未来展望与挑战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面对日益激烈的商业航天竞争，星舰项目需持续技术创新，同时解决大规模生产及安全性等挑战。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可回收火箭装备的自主导航系统，通过先进的算法和传感器实现无人操控飞行，提高任务执行效率与安全性。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自主导航系统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利用大数据和云计算技术，对火箭飞行过程中产生的数据进行实时分析处理，优化飞行路径并即时调整策略，确保任务成功。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实时数据分析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集成高级诊断系统，能够自动检测火箭各部件的工作状态，及时发现潜在故障并进行自我修复或发出预警，保障飞行安全。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故障自动诊断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多场景应用拓展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空间站补给任务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可回收火箭在执行空间站物资补给任务中展现出高效、经济的优势，有效降低了运营成本，并提高了补给效率。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深空探测支持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对于火星探索等深空任务，可回收火箭提供了重要的运输工具支持，其多次使用能力极大地扩展了深空探索的范围与深度。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商业卫星部署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通过可回收技术，商业卫星的发射成本大幅降低，促进了商业航天活动的快速发展，为地球同步轨道和低地轨道的卫星部署提供便利。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行业影响展望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航天产业变革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航天产业新纪元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可回收火箭技术的突破，标志着航天产业进入新时代。该技术大幅降低发射成本，提高发射频率，开启商业航天的新篇章。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经济性与可持续性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传统一次性火箭的高成本限制了航天活动的频繁性。可回收火箭通过减少材料消耗和重复使用，实现了经济效益和环境可持续性的双赢。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未来展望与挑战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可回收火箭技术的发展，预示着未来航天任务将更加频繁和经济。然而，技术成熟度、安全性及法规适应等挑战仍需解决。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全球竞争格局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全球主要竞争者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目前，SpaceX、Blue Origin等公司是可回收火箭领域的佼佼者，它们通过技术创新和成本控制，引领了全球竞争格局。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技术与创新竞争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在可回收火箭领域，各国企业不断进行技术创新，如改进推进剂、优化热防护系统等，以提升火箭的可靠性和经济性。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市场应用与发展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随着商业航天市场的扩大，可回收火箭在卫星发射、空间站补给等方面展现出巨大潜力，促进了全球航天产业的发展。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可回收火箭概述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中国发展机遇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政策支持力度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政策背景与意义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可回收火箭技术作为航天领域的重要创新，得到国家层面的高度重视和大力支持，旨在降低太空探索成本，推动航天事业可持续发展。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政策支持措施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政府通过财政补贴、税收优惠、科研资金投入等多种形式，鼓励企业研发可回收火箭技术，同时加强相关法规建设，为行业发展提供良好的政策环境。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政策实施效果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得益于政策的有力支撑，国内多家企业成功研制出多型可回收火箭，不仅提升了我国在国际航天市场的竞争力，也为后续深空探测任务奠定了坚实基础。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自主创新路径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技术创新驱动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通过持续的研发投入和技术迭代，可回收火箭在材料科学、推进系统等方面取得突破，实现重复使用和成本降低。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设计优化策略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采用先进的设计理念和方法，如模块化设计和轻量化材料应用，提高火箭的结构效率和可靠性，支持多次飞行任务。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环境影响考量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在自主创新路径中，充分考虑火箭发射与回收对环境的影响，开发低污染推进剂和环保型回收技术，减少生态足迹。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可回收火箭定义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可回收火箭指发射后能安全返回并多次重复使用的运载工具，主要通过特殊设计实现燃料分离和再入大气层等技术。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关键技术特点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可回收火箭采用先进材料和精确控制技术，包括热防护系统、自主着陆系统等，确保在复杂环境下的安全回收。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环保与经济效益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可回收火箭能有效降低航天成本，减少环境污染，推动可持续发展，是未来航天探索的重要趋势。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可回收火箭的诞生标志着航天技术的新纪元，其设计初衷是为了降低成本和提高发射频率。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发展历程概述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通过采用新型材料、优化设计以及先进的推进技术，实现了火箭部分或全部部件的可重复使用。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随着技术的不断进步，可回收火箭将更加普及，有望推动太空探索进入一个全新的时代。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未来展望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回收技术原理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动力系统设计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088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可回收火箭动力系统简介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可回收火箭的动力系统采用先进技术，通过重复使用降低发射成本，提高运载效率。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动力系统关键技术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包括高效发动机、精确控制系统和创新推进剂技术，共同保证火箭的高性能和可靠性。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环保与经济效益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可回收火箭不仅减少环境污染，还能显著节省航天发射成本，推动航天事业可持续发展。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着陆控制策略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着陆控制策略概述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着陆控制策略是火箭回收过程中的关键步骤，涉及飞行路径规划和姿态调整，以确保火箭安全返回地面。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精确导航系统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利用先进的导航技术，如GPS和惯性测量单元，精确控制火箭的飞行轨迹和速度，实现精准着陆。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自动着陆技术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采用自动着陆技术，通过传感器和算法实时监测和调整火箭状态，提高着陆的安全性和成功率。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关键组件解析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3943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2025-09-30T11:37:00Z</dcterms:created>
  <dcterms:modified xsi:type="dcterms:W3CDTF">2025-09-30T11:36:29Z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40F02DE69F034260A279D75051AB74DD_12</vt:lpwstr>
  </property>
  <property fmtid="{D5CDD505-2E9C-101B-9397-08002B2CF9AE}" pid="3" name="KSOProductBuildVer">
    <vt:lpwstr>2052-12.1.0.22529</vt:lpwstr>
  </property>
</Properties>
</file>