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可再生能源引领未来能源变革</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F3552"/>
                </a:solidFill>
                <a:latin typeface="微软雅黑" panose="020B0503020204020204" charset="-122"/>
              </a:rPr>
              <a:t>绿色低碳驱动可持续发展新路径</a:t>
            </a:r>
            <a:endParaRPr sz="3000" b="1" i="0">
              <a:solidFill>
                <a:srgbClr val="0F3552"/>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大型水电站建设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大型水电站通过拦蓄江河水流，利用水力发电技术产生电能。其建设对地区能源结构优化及经济发展具有重大意义。</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大型水电站概述</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从选址、设计到施工，大型水电站在建设过程中需克服地质、环境等多重挑战，确保工程的安全性和可持续性。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建设流程与挑战</a:t>
            </a:r>
            <a:endParaRPr sz="2100" b="1" i="0">
              <a:solidFill>
                <a:srgbClr val="0F3552"/>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大型水电站不仅提供清洁电力，还带动地方经济发展，改善居民生活条件，但同时需关注对生态环境的潜在影响。</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经济效益与社会影响</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小水电优势分析</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小水电定义及特点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小水电是指利用小型水流发电的能源形式，具有投资低、建设周期短、环境影响小等优点，适合偏远地区和农村发展。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小水电的环境效益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小水电作为一种清洁能源，能够有效减少温室气体排放，同时保护河流生态系统，促进生物多样性，对环境保护具有重要意义。</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小水电的经济贡献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小水电项目不仅能提供稳定的电力供应，还能创造就业机会，促进当地经济发展，是实现可持续发展的重要途径之一。</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04</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生物质能利用</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燃料转化工艺</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燃料转化工艺概述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通过物理或化学方法，将可再生能源（如太阳能、风能）转换为可储存和使用的能量形式。关键技术包括电解水制氢、生物质气化等。</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电解水制氢技术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利用电流通过水分解产生氢气和氧气的过程，是实现大规模储能的重要途径。高效率的电解槽设计和优化是关键挑战。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1"/>
            <a:ext cx="3040543" cy="36274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生物质气化发电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将固体生物质材料在高温条件下转化为合成气体（主要成分为一氧化碳和氢气），用于燃烧发电。该技术有助于减少农业废弃物的环境影响。</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农业废弃物处理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农业废弃物定义</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农业废弃物指农业生产过程中产生的植物、动物及加工副产品，包括稻草、果壳等，是可再生资源的重要组成部分。</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处理技术概述</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针对农业废弃物，主要采用物理、化学和生物方法进行处理，如堆肥化、厌氧发酵等，以实现资源的循环利用。</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环境与经济影响</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合理处理农业废弃物不仅能减少环境污染，还能转化为能源或肥料，促进农村经济发展，提高资源利用效率。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05</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地热资源开发</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发电原理介绍</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风力发电原理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利用风能驱动风车叶片旋转，通过齿轮箱增速后带动发电机产生电能。主要依赖自然风力，无需消耗燃料，是一种清洁的可再生能源。</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太阳能发电原理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利用太阳能电池板将太阳光转化为电能。太阳光被半导体材料吸收后激发电子跃迁，形成电流。具有转换效率高、无污染等优点。</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水力发电原理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利用水流的动能推动涡轮机旋转，进而带动发电机发电。主要依靠河流、潮汐等自然水源，是最早实现大规模应用的可再生能源技术之一。</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区域分布特点</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全球可再生能源分布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可再生能源资源在全球范围内分布差异显著，如太阳能在赤道附近地区丰富，而风能在欧洲和北美更为突出。</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区域性能源优势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不同地区根据其独特的地理和气候条件，形成了特定的可再生能源优势。例如，北欧国家因其漫长的冬季和丰富的水力资源，成为风电发展的先驱。</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区域开发挑战与对策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尽管存在明显的区域优势，但可再生能源的开发利用也面临诸多挑战，包括技术瓶颈、资金投入不足等。各国需通过政策支持、技术创新等手段克服这些障碍。</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06</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政策支持体系</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国家补贴政策</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国家补贴政策概况</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国家对可再生能源的补贴政策，旨在降低企业成本，促进产业发展。覆盖范围广泛，包括风电、光伏等多领域。</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补贴政策实施效果</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补贴政策显著提升了可再生能源的市场竞争力。装机容量和发电量持续增长，推动了技术进步和产业链完善。</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未来政策展望</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面对全球能源转型需求，预计未来补贴政策将更加注重效率和可持续性。鼓励技术创新，优化资源配置，实现绿色低碳发展。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目录</a:t>
            </a:r>
            <a:endParaRPr sz="4800" b="1" i="0">
              <a:solidFill>
                <a:srgbClr val="5197F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01</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可再生能源概述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02</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主要类型解析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03</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水电开发现状</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04</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生物质能利用</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05</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地热资源开发</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06</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政策支持体系</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07</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技术创新趋势</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08</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环境效益评估</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09</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经济价值分析</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10</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未来发展前景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行业标准规范</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针对可再生能源领域，制定严格的安全操作规程和设施建设标准，确保人员与设备的安全运行。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行业安全标准</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强调企业在开发利用可再生能源时应严格遵守国家环保法律法规，减少对自然环境的破坏。</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环保法规遵循</a:t>
            </a:r>
            <a:endParaRPr sz="2100" b="1" i="0">
              <a:solidFill>
                <a:srgbClr val="0F3552"/>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建立完善的质量管理体系，通过ISO等国际认证，保障产品和服务达到行业标准。</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质量认证体系</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07</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技术创新趋势</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储能技术进展</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储能技术概述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储能技术指将可再生能源产生的电能储存起来，以便在需要时使用。它对于平衡电网负荷、提高能源利用效率具有重要意义。</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当前主流储能技术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目前，主流的储能技术包括抽水蓄能、压缩空气储能、电池储能等。其中，电池储能因其安装灵活、维护方便等特点受到广泛关注。</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随着技术进步和成本降低，储能技术将朝着高效、安全、环保的方向发展。同时，与电动汽车、智能家居等领域的结合也将为储能技术带来更广阔的应用前景。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智能电网融合</a:t>
            </a:r>
            <a:endParaRPr sz="3000" b="1" i="0">
              <a:solidFill>
                <a:srgbClr val="000000"/>
              </a:solidFill>
              <a:latin typeface="微软雅黑" panose="020B0503020204020204" charset="-122"/>
            </a:endParaRPr>
          </a:p>
        </p:txBody>
      </p:sp>
      <p:sp>
        <p:nvSpPr>
          <p:cNvPr id="4" name="New shape"/>
          <p:cNvSpPr/>
          <p:nvPr/>
        </p:nvSpPr>
        <p:spPr>
          <a:xfrm>
            <a:off x="1558800" y="1627200"/>
            <a:ext cx="3040503" cy="3587380"/>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智能电网定义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智能电网是一种集成了先进信息通信技术与传统电力系统的网络，能够实现电能的高效传输、分配及使用。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28" cy="3587380"/>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智能电网与可再生能源融合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通过智能电网技术，可再生能源如太阳能和风能可以更有效地接入电网，提高其稳定性和可靠性。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2"/>
            <a:ext cx="3040502" cy="3587380"/>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随着技术进步和政策支持，智能电网将进一步促进可再生能源的广泛应用，推动能源转型和可持续发展。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08</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环境效益评估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减排效果对比</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通过对比传统能源与可再生能源的碳排放量，展示不同能源对环境的影响。可再生能源如风能、太阳能等在减少温室气体排放方面具有显著优势。</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碳排放对比分析</a:t>
            </a:r>
            <a:endParaRPr sz="2100" b="1" i="0">
              <a:solidFill>
                <a:srgbClr val="0F3552"/>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评估各种减排技术在不同应用场景下的效果，包括能效提升、污染减少等方面。可再生能源技术在提高能源使用效率和降低环境污染方面表现突出。</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减排技术效果评估</a:t>
            </a:r>
            <a:endParaRPr sz="2100" b="1" i="0">
              <a:solidFill>
                <a:srgbClr val="0F3552"/>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分析政府政策对可再生能源发展的支持程度及其对减排成效的影响。通过政策引导和支持，可以有效促进可再生能源的应用，进而实现更大规模的减排目标。</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政策支持与减排成效</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生态影响研究</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生态影响研究概述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探讨可再生能源对生态系统的影响，包括生物多样性、土壤和水质等方面。</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生物多样性保护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分析可再生能源开发对当地及周边生物多样性的潜在威胁及保护措施。</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土壤与水质变化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研究风能、太阳能等项目对土壤侵蚀和水质污染的影响及应对策略。</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09</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经济价值分析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投资成本构成</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资本投入分析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投资可再生能源项目需考虑设备购置、安装施工及运营维护等多阶段资金需求，合理预算是确保项目顺利实施的关键。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技术成本考量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引进先进可再生能源技术往往伴随高昂的初始投资，但长期看可提高能效、降低运维费用，实现经济效益与环境效益双赢。</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2"/>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政策补贴影响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政府补贴与税收优惠政策显著减轻了可再生能源项目的财务负担，吸引更多投资者，加速绿色能源产业的发展。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长期收益预测</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可再生能源经济效益</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长期来看，投资可再生能源能带来显著的经济收益。通过减少对化石燃料的依赖，降低能源成本，同时创造更多就业机会。</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环境效益预测</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可再生能源的使用预计将大大减少温室气体排放，改善空气质量，保护生态系统，为全球气候变化应对提供有效途径。</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政策支持趋势</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随着全球对可持续发展的重视，各国政府纷纷出台政策支持可再生能源项目，预计未来几年内，这一趋势将持续加强。</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01</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可再生能源概述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10</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未来发展前景</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市场需求预测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市场需求增长趋势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随着全球对可持续发展的重视，可再生能源需求持续增长。预计未来几年，太阳能、风能等将占据更大市场份额。</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政策驱动市场发展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各国政府出台的绿色能源政策，如补贴、税收优惠等，有效促进了可再生能源市场的发展，提高了消费者接受度。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技术进步降低成本</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技术进步降低了可再生能源的生产成本，提高了效率和可靠性，使得其在与传统能源竞争中更具优势，进一步刺激市场需求。</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国际合作机遇</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国际合作项目案例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通过分析国际间成功合作的案例，如欧盟的“绿色地平线”计划，展示可再生能源领域国际合作的实际成果与经验。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跨国技术转移机制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探讨建立高效的跨国技术交流平台，促进各国在可再生能源领域的先进技术和经验的互通有无。</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共同研发与创新联盟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提出构建由多国参与的共同研发机构或创新联盟，集中资源攻克可再生能源技术难题，加速行业发展。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定义与分类</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可再生能源定义</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可再生能源指自然界中可不断更新的能源，如太阳能、风能等。它们不产生污染，对环境友好。</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可再生能源分类</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按来源分为太阳能、风能、地热能等。其中太阳能应用最广，包括光伏发电和光热利用。</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各类可再生能源特点</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风能清洁无污染，但受地理条件限制；太阳能分布广泛但受天气影响；地热能稳定但开发成本高。</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可再生能源概念起源于20世纪70年代，旨在减少化石燃料依赖。通过风能、太阳能等技术发展，逐步成为重要能源选择。</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可再生能源起源</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21世纪初，全球范围内出台多项政策支持可再生能源发展，如中国"十三五"规划，极大促进了该领域的技术进步和市场扩张。</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政策推动阶段</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近年来，可再生能源技术持续创新，如光伏效率提升、风电成本下降，使其在电力供应中占比逐年增加，有效缓解了环境压力。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技术创新与应用</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02</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主要类型解析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太阳能应用现状</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太阳能技术发展现状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当前太阳能技术主要包括光伏发电和光热发电，其中光伏发电占据主导地位。技术进步推动效率提升，成本逐年下降。</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太阳能应用领域扩展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太阳能已广泛应用于居民住宅、商业建筑及工业领域，并逐步向交通、通信等更多领域渗透，成为重要的能源补充方式。</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面临的挑战与机遇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尽管太阳能发展迅速，但仍面临成本、储能、电网接入等挑战。同时，政策支持与技术创新为其提供了广阔的发展机遇。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风能技术突破</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风轮机设计创新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通过采用更轻、更高效的材料，以及优化的叶片形状和翼型设计，新一代风轮机显著提高了能量转换效率，降低了维护成本。</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智能风电系统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结合物联网技术，智能风电系统能实时监测和调整运行状态，实现故障预测与预防性维护，大幅提升了风电场的可靠性和经济效益。</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海上风电技术突破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随着浮动基础和深海安装技术的进展，海上风电成为新的增长点，利用海洋丰富的风能资源，为可再生能源发展开辟新路径。</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03</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水电开发现状</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3965</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2025-10-01T03:45:00Z</dcterms:created>
  <dcterms:modified xsi:type="dcterms:W3CDTF">2025-10-01T03:44:41Z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66130172B73A4E27ABFBE8FB35B722D9_12</vt:lpwstr>
  </property>
  <property fmtid="{D5CDD505-2E9C-101B-9397-08002B2CF9AE}" pid="3" name="KSOProductBuildVer">
    <vt:lpwstr>2052-12.1.0.22529</vt:lpwstr>
  </property>
</Properties>
</file>