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 type="screen16x9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空间智能赋能未来图景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C560FF"/>
                </a:solidFill>
                <a:latin typeface="微软雅黑" panose="020B0503020204020204" charset="-122"/>
              </a:rPr>
              <a:t>探索三维感知与决策革新</a:t>
            </a:r>
            <a:endParaRPr sz="30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触觉空间映射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触觉空间映射是一种利用触觉反馈感知和操作三维环境的技术，通过模拟物理接触实现精确的空间定位与交互。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触觉空间映射定义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应用于虚拟现实、机器人导航等领域，增强人机交互体验，提升操作精度与效率。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主要面临传感器分辨率、响应速度及数据处理能力等限制，需持续优化以实现更自然流畅的触觉反馈。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技术挑战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认知模型搭建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三维思维训练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三维思维概念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三维思维是指在解决问题时，同时考虑空间的三个维度（长、宽、高）以及时间维度，形成多角度、立体化的思维方式。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训练方法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包括空间图形想象、立体构建游戏、虚拟现实技术等，旨在提高个体的空间感知能力及空间逻辑推理能力。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实际应用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在建筑设计、医学手术规划、导航系统等领域，三维思维训练能有效提升专业操作的准确性和效率。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空间关系推理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空间关系推理概述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空间关系推理涉及识别和解释环境中对象之间的位置、方向和距离，是空间智能的重要组成部分。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在城市规划、自动驾驶和机器人导航等领域，空间关系推理能力有助于做出更精确的决策和操作。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提升方法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通过训练和练习增强视觉感知能力，以及利用先进算法和技术，可以有效提升个体的空间关系推理技能。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动态场景模拟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动态场景模拟技术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动态场景模拟技术通过实时数据收集与分析，实现对复杂环境的精确描绘，广泛应用于游戏开发、城市规划等领域。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关键技术应用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利用计算机图形学和物理引擎，动态场景模拟在虚拟现实、增强现实等新兴领域展现出巨大潜力，推动技术创新与发展。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行业影响与前景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动态场景模拟技术的成熟为多个行业带来变革，如影视制作、军事训练等，其未来发展前景广阔，将持续推动技术进步和应用扩展。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技术实现路径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数字孪生技术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数字孪生技术定义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数字孪生技术通过创建物理实体的数字复制品，实现对实体的实时监控和模拟，从而优化设计、维护和运营决策。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核心技术组成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数字孪生涉及传感器网络、大数据分析、云计算和人工智能等技术，共同作用以精确捕捉并预测实体状态。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应用场景示例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从智能制造到城市管理，数字孪生技术已广泛应用于多个领域，有效提升效率与安全性，推动智慧城市发展。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VR/AR融合应用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VR/AR技术融合概述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虚拟现实（VR）与增强现实（AR）技术结合，创造出交互式、沉浸式体验环境，广泛应用于教育培训、游戏娱乐等领域。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教育行业的应用案例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通过VR/AR技术，学生可沉浸在历史场景或科学实验中，提高学习兴趣和效率，促进知识吸收与技能掌握。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医疗健康领域的创新应用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VR/AR技术在手术模拟训练、康复治疗等方面展现出巨大潜力，为医生提供精确操作指导，帮助病人进行有效康复训练。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GIS系统集成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GIS系统集成概念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GIS系统集成是将地理信息系统与其他技术融合，实现数据共享和功能互补，提高空间数据处理效率。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集成技术与方法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采用API、Web服务等技术手段，实现GIS系统与不同平台的数据交换，支持多源数据的统一处理。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应用实例展示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通过实际案例分析，展示GIS系统集成在城市规划、环境监测等领域的应用效果，提升决策支持能力。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教育实践方案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空间智能概述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感知基础构建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认知模型搭建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技术实现路径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教育实践方案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行业应用场景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能力培养策略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C560FF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教具创新设计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教具创新设计是指结合现代教育理念和科技手段，开发具有启发性和互动性的教学辅助工具，旨在提高学生的学习兴趣和效率。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教具创新设计概念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利用空间智能技术，如增强现实(AR)和虚拟现实(VR)，教具设计可以实现三维交互，为学生提供沉浸式学习体验，增强理解和记忆。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空间智能在教具设计中的应用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通过分析具体的教具创新案例，如智能黑板、互动式电子白板等，展示如何将空间智能融入产品设计中，提升教学互动性和学习效果。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教具创新设计的实例分析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编程教学融合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编程教学融合背景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随着人工智能和大数据的发展，编程教育成为培养学生创新能力的重要途径。通过将空间智能概念融入编程课程，可以提升学生的逻辑思维与问题解决能力。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核心技能类别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在编程教学中，学生需掌握数据结构、算法设计、编程语言等核心技能。这些技能是理解并应用空间智能的基础，有助于提升学生的编程实践能力和创新思维。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教学方法与策略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采用项目驱动、合作学习等教学方法，鼓励学生在实践中探索空间智能的应用。通过案例分析、模拟实验等方式，帮助学生深入理解编程原理，培养其独立解决问题的能力。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项目式学习法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项目式学习法概述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项目式学习法通过实践项目，促进学生主动探索和深度学习，强调知识的应用与整合。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核心技能培养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项目式学习法着重培养学生的创新能力、团队合作及问题解决能力，适应未来复杂社会需求。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实施策略与案例分析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通过精选案例，分析项目式学习法在不同教育阶段的成功应用策略，为教学实践提供参考。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行业应用场景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建筑设计优化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空间智能定义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空间智能指的是人类感知、理解和使用空间的能力，包括空间定位、方向感知和空间记忆等方面。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建筑设计优化原则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在建筑设计中，应充分考虑空间智能，通过合理的布局和设计，提高建筑的空间利用率和舒适度。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空间智能应用实例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如智能家居系统，利用空间智能技术，实现家居设备的自动化控制和智能化管理，提升居住体验。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智能制造升级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智能制造是工业4.0的核心，通过集成信息技术与制造技术，实现生产过程的智能化、自动化和高效化。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智能制造概述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智能制造依托大数据、云计算、物联网等现代信息技术，优化生产流程，提升产品质量，降低生产成本。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核心技术应用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随着技术的不断进步，智能制造将进一步推动制造业转型升级，实现更加灵活、智能、绿色的生产方式。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未来发展展望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智慧城市规划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智慧城市概念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智慧城市通过集成信息通信技术，优化城市管理和服务，提高居民生活质量与城市运行效率。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物联网、大数据分析和云计算是智慧城市建设的核心，实现城市资源高效配置和环境智能监测。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规划策略建议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制定智慧城市规划时需考虑可持续发展原则，强化数据安全保护，确保技术革新服务于公共利益。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能力培养策略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观察力强化训练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空间智能概念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空间智能指个体对环境的空间属性进行感知、理解和利用的能力，包括方向感、距离判断等。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观察力重要性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强化观察力有助于提高空间智能，促进在复杂环境中快速准确地作出决策，增强适应能力。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观察力训练方法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包括视觉追踪练习、三维空间构建游戏及真实场景模拟等，有效提升个体的空间认知和处理能力。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想象力拓展练习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想象力的重要性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想象力是空间智能的核心，通过创意思维和视觉化技能，帮助个人在解决问题时能够超越传统框架，提出创新方案。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拓展练习方法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包括绘图、建模、角色扮演等多样化的练习方式，旨在激发和培养个体的想象力，提高其在空间领域的创造力和解决问题的能力。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实际应用案例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通过分析实际案例，如建筑设计、城市规划等领域的成功应用，展示如何通过想象力拓展练习来提升空间智能的具体效果和价值。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空间智能概述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创造力激发机制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空间智能定义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空间智能是指个体在处理三维环境中信息的能力，包括识别、理解并操作空间中的对象和关系。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创造力激发机制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通过特定的训练方法和环境设计，可以有效激发个体的空间想象力和创新能力，促进思维的灵活性和应用性。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应用场景实例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从建筑设计到艺术创作，再到游戏开发等领域，空间智能的培养对提升作品质量和创新程度具有显著影响。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人机协同进化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人机协同定义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人机协同指人类与机器共同工作，通过智能技术提升工作效率和决策质量。在多个领域如医疗、制造等实现高效协作。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协同进化趋势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随着科技发展，人机协同不断进步，趋向更深层次的融合。未来将出现更为自然、高效的交互模式，推动社会进步。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从工业自动化到智慧城市建设，再到个性化服务，人机协同正逐步渗透各行各业，带来创新变革和生活改善。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跨模态交互突破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多模态数据融合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通过整合视觉、听觉等不同来源的数据，实现对环境更全面的理解与互动。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0"/>
            <a:ext cx="3031738" cy="2898928"/>
          </a:xfrm>
          <a:prstGeom prst="roundRect">
            <a:avLst>
              <a:gd name="adj" fmla="val 10032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自然语言处理进展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利用深度学习技术提升机器对自然语言的理解和生成能力，促进人机交流的自然性。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76276" y="1627201"/>
            <a:ext cx="3031739" cy="2898928"/>
          </a:xfrm>
          <a:prstGeom prst="roundRect">
            <a:avLst>
              <a:gd name="adj" fmla="val 10032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增强现实交互体验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结合空间智能与AR技术，为用户提供更加沉浸和直观的交互方式。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元宇宙生态构建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元宇宙生态概述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元宇宙是一个虚拟共享空间，通过虚拟现实和增强现实技术构建，用户在其中可以互动、创造、分享。它整合了游戏、社交、经济等功能，形成一个多元化的生态系统。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核心技术与架构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元宇宙的构建依赖于区块链、云计算、人工智能等尖端技术。这些技术不仅保障了数据的透明性和安全性，还提供了高效稳定的运行环境，支持复杂交互场景的实现。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2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应用场景与未来展望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元宇宙在教育、娱乐、商业等多个领域展现出巨大潜力。随着技术的成熟和应用场景的拓展，预计元宇宙将深刻改变我们的生活方式和工作模式，开启全新的数字生活时代。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2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2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2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定义与内涵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空间智能定义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空间智能是指个体对环境中的空间关系进行感知、理解和操作的能力，是认知智能的重要组成部分。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空间智能涵盖方向感、空间定位和地图阅读等技能，这些能力在导航、建筑设计和艺术创作中至关重要。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应用领域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空间智能广泛应用于城市规划、室内外设计、游戏开发和虚拟现实等领域，提升空间效率与体验质量。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发展历程脉络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空间智能概念最早由认知科学家提出，强调人类对空间环境的感知和理解能力，是智能发展的重要组成部分。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空间智能的起源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自概念提出以来，空间智能研究经历了从理论探索到实际应用的多个阶段，涉及心理学、神经科学及人工智能等多个领域。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发展历程概述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目前空间智能的研究重点在于提升机器的空间识别与处理能力，应用于自动驾驶、机器人导航等高科技领域，展现出广阔的发展前景。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当前研究趋势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应用领域概览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智能建筑与城市规划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空间智能在建筑与城市规划中应用广泛，通过优化设计提高能效和居住舒适度，实现城市可持续发展。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无人驾驶与交通管理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无人驾驶技术利用空间智能优化交通流，减少拥堵和事故发生率，提升整体交通安全和管理效率。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虚拟现实与增强现实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虚拟现实和增强现实技术在教育、娱乐和培训中广泛应用，通过模拟真实或创造虚拟环境提供沉浸式体验。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感知基础构建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视觉信息解析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267222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视觉信息处理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空间智能中，视觉信息处理是基础。通过解析图像和视频数据，识别物体、场景和动作，为进一步决策提供支持。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267222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特征提取与识别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在视觉信息解析中，特征提取与识别至关重要。利用算法从图像中提取关键特征，如颜色、形状、纹理等，实现精确识别。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1"/>
            <a:ext cx="3040516" cy="3267222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应用场景拓展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随着技术发展，视觉信息解析在多个领域得到应用。例如自动驾驶、安防监控、医疗诊断等，极大提升了效率和安全性。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听觉辅助定位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听觉辅助定位概念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利用声音信号进行空间位置识别的技术，通过分析声波传播特性实现精确定位。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技术原理与应用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包括声音强度测量、相位差计算等方法，广泛应用于导航系统、安防监控等领域。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发展趋势与挑战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随着技术进步，听觉辅助定位准确性提高，但面临环境噪声干扰、多源定位等问题。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4435</Words>
  <Application>WPS 演示</Application>
  <PresentationFormat>全屏显示(4:3)</PresentationFormat>
  <Paragraphs>404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2025-10-01T03:46:00Z</dcterms:created>
  <dcterms:modified xsi:type="dcterms:W3CDTF">2025-10-01T03:45:57Z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B694715D8E1E4B9D95EBA6C935855F69_12</vt:lpwstr>
  </property>
  <property fmtid="{D5CDD505-2E9C-101B-9397-08002B2CF9AE}" pid="3" name="KSOProductBuildVer">
    <vt:lpwstr>2052-12.1.0.22529</vt:lpwstr>
  </property>
</Properties>
</file>