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 type="screen16x9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gs" Target="tags/tag1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空气净化器效能解析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FFD8AE"/>
                </a:solidFill>
                <a:latin typeface="微软雅黑" panose="020B0503020204020204" charset="-122"/>
              </a:rPr>
              <a:t>守护呼吸健康新方案</a:t>
            </a:r>
            <a:endParaRPr sz="30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市场应用场景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家庭健康防护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净化空气守护者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空气净化器作为家庭健康防护的得力助手，通过高效过滤技术有效去除室内污染物，如PM2.5、甲醛等有害物质，营造清新健康的呼吸环境。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滤网科技守护家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先进的HEPA滤网和活性炭吸附层，结合静电集尘技术，全面拦截空气中的颗粒物与有害气体，确保每一次呼吸都纯净无虞，为家人筑起一道坚实的健康防线。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智能监测更安心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配备高精度空气质量传感器，实时监测并显示室内空气状况，自动调节工作模式至最优状态，让家庭成员享受全天候的智能呵护与安全保障。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办公环境优化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79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办公空气净化重要性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办公室是长时间工作的地方，空气品质直接影响员工的健康与工作效率。使用空气净化器能有效去除空气中的有害物质和颗粒，创造更健康的工作环境。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31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选择适合的空气净化器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在选择空气净化器时，应考虑其过滤效果、噪音级别以及维护方便性。高效的HEPA过滤器能捕捉微小颗粒，而低噪音设计则确保不干扰日常工作。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定期维护的重要性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定期更换或清洁空气净化器的滤网是保持设备效能的关键。这不仅延长设备使用寿命，也确保持续提供清新的空气，保护员工免受空气污染的影响。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医疗场所辅助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41" cy="36274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医疗场所空气质量管理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在医疗机构中，空气净化器能有效减少空气中的细菌和病毒浓度，为患者和医护人员提供更清洁、更安全的治疗与工作环境。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41" y="1627201"/>
            <a:ext cx="3040525" cy="36274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提升手术室内空气质量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手术室对空气洁净度要求极高，使用高效能空气净化器可有效去除浮游微粒，降低术中感染风险，确保手术安全进行。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5" y="1627201"/>
            <a:ext cx="3040532" cy="3627439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改善病房环境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病房内安装空气净化器有助于净化空气中的尘埃、花粉等过敏原，减轻病人呼吸道症状，加速康复过程，提高病人舒适度。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选购指南要点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CADR值参考标准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CADR，即Clean Air Delivery Rate，表示空气净化器在特定时间内能净化空气的体积量，是衡量净化效率的重要指标。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CADR值定义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根据国家标准GB/T 18801-2015，CADR值分为颗粒物CADR和甲醛CADR两大类，不同型号产品需标注具体数值以供用户参考。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CADRR值标准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选择空气净化器时，应考虑房间面积与CADR值的关系，确保设备能在合理时间内有效净化整个空间，提升居住舒适度。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CADRR值与房间面积关系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滤网更换周期说明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滤网更换周期重要性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定期更换滤网能确保空气净化器高效运行，延长设备寿命。忽视更换可能导致性能下降和空气质量恶化。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影响更换周期的因素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滤网的材质、使用环境和频率是决定更换周期的关键因素。例如，HEPA滤网适合高污染环境，需更频繁更换。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如何判断滤网需要更换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通过观察滤网颜色变化、监测设备性能和参考制造商指南，可有效判断滤网是否需要更换，保持空气净化效果。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噪音控制等级对比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噪音等级对比分析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通过比较不同品牌和型号的空气净化器，展示其在运行时产生的噪音水平，帮助消费者选择低噪音设备。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低噪音技术应用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介绍当前市场上用于降低空气净化器运行噪音的先进技术，如静音风扇、减震材料等，以及这些技术的实际效果。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用户评价与反馈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汇总并分析用户对于各品牌空气净化器噪音控制的评价，提供实际使用中的噪音体验反馈，辅助消费者做出更明智的选择。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维护保养策略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日常清洁方法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定期更换过滤器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空气净化器的过滤器需要定期更换，以保持其高效的空气净化能力。根据使用频率和环境条件，一般建议每3-6个月更换一次。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清洁外壳表面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使用柔软的湿布擦拭空气净化器的外壳表面，可以去除灰尘和污渍。避免使用化学清洁剂，以免损坏外壳材质。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检查进风口和出风口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定期检查空气净化器的进风口和出风口，确保没有遮挡物阻挡空气流通。这有助于保持设备的最佳运行状态。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产品概述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核心技术解析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市场应用场景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选购指南要点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维护保养策略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行业发展趋势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用户认知误区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竞品对比分析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2340000" y="4508491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09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政策法规解读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6484141" y="4508491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10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未来展望预测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滤网寿命监测技巧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通过设备内置传感器监测空气质量和使用时间，及时通知用户更换滤网，确保净化效果。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滤网更换时机判断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空气净化器配备滤网寿命显示功能，直观展示当前滤网使用状态，方便用户掌握更换时机。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滤网寿命显示功能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结合滤网使用寿命和实际使用环境，智能提醒用户更换滤网，避免因忽视而影响净化效率。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智能提醒系统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故障排查流程图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检查电源连接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确保空气净化器的电源线已正确插入插座，并检查插座是否有电流输出，排除电源故障。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清洁滤网与传感器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定期清理或更换滤网和传感器，防止因积尘堵塞影响净化效率及设备感应功能。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重置设备设置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如果空气净化器显示异常，尝试通过手册进行设备重置，恢复至出厂设置，排除软件问题。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行业发展趋势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智能化升级方向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799" y="1627201"/>
            <a:ext cx="3031739" cy="3267239"/>
          </a:xfrm>
          <a:prstGeom prst="roundRect">
            <a:avLst>
              <a:gd name="adj" fmla="val 10032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自适应过滤技术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通过内置传感器实时监测空气质量，自动调整过滤器工作模式，有效提高净化效率。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538" y="1627201"/>
            <a:ext cx="3040501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远程智能控制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配备APP或语音助手，用户可远程操控空气净化器，实现开关、模式调整等操作，提升使用便捷性。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040" y="1627202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数据可视化反馈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设备通过图形化界面展示空气质量指标及滤网状态，帮助用户清晰了解环境状况和设备性能。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节能环保创新点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高效节能技术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采用先进的HEPA滤网和活性炭过滤技术，显著提升净化效率，同时降低能耗，实现环保与节能的双重目标。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创新空气净化模式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集成智能感应器，根据室内空气质量自动调节运行模式，不仅延长设备使用寿命，还能为用户提供最适宜的呼吸环境。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低噪音设计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通过优化风机结构和隔音材料应用，大幅降低工作噪音，确保在安静环境中也能享受清新空气，提高生活品质。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个性化定制趋势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随着消费者对生活质量要求的提高，空气净化器的个性化定制服务应运而生，满足不同用户的特定需求。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个性化定制需求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通过技术创新，空气净化器厂商开发出可调节风速、滤网更换提醒等个性化功能，提升用户体验。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定制化功能开发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当前市场数据显示，个性化空气净化器的需求逐年增长，成为推动行业发展的新动力。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市场趋势分析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用户认知误区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过度依赖心理剖析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过度依赖心理定义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过度依赖心理指个体对某物或某人产生强烈依赖感，影响日常生活和决策能力，通常源于安全感缺失或信任问题。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心理成因分析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过度依赖心理的形成与个人成长经历、社会环境及心理特质密切相关，包括缺乏自信、恐惧孤独等多重因素共同作用。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影响及应对策略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过度依赖可能导致个人独立性下降、人际关系紧张等问题。通过增强自我认知、建立支持系统和学习独立技能等方法可有效缓解。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无效使用场景警示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03" cy="3627421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室内湿度过高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空气净化器无法有效去除空气中的水分，反而可能因增加湿度而加剧霉菌和细菌的生长，导致空气质量恶化。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1"/>
            <a:ext cx="3040533" cy="3627421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室外空气污染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在高PM2.5或有害气体浓度的环境中使用空气净化器效果有限，因为其设计初衷是为封闭空间提供净化，而非过滤外界污染源。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7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非HEPA滤网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若空气净化器未配备高效微粒空气（HEPA）过滤器，则对细小颗粒物的过滤能力不足，难以有效减少室内空气中的过敏原和污染物。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科学摆放位置建议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572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避免阳光直射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572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保持适当距离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2444772"/>
            <a:ext cx="4554174" cy="572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选择通风良好的位置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2815572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262531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244477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产品概述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竞品对比分析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主流品牌优劣势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品牌A优势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品牌A以高效净化能力著称，采用先进HEPA滤网技术，有效去除PM2.5等微小颗粒物。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品牌B劣势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品牌B设计较为传统，缺乏创新功能，如智能感应和远程控制，限制了用户体验的便捷性。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品牌C优劣势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品牌C具备静音模式和节能特点，但价格较高，可能不适合预算有限的消费者。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性价比区间划分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经济型空气净化器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面向预算有限用户，提供基础净化功能，适用于小型房间或短期使用。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中端空气净化器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中等价位，具备高效过滤系统和智能控制功能，适合家庭日常使用，提升室内空气质量。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高端空气净化器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高端型号，集成最新科技如HEPA滤网、活性炭层和负离子发生器，适用于大面积空间及对空气质量有高要求的环境。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特殊功能差异化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智能感应技术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采用先进的激光传感器，实时监测空气质量，自动调整净化模式，确保室内空气始终清新。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2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负离子发生器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内置高效负离子发生器，有效中和空气中的有害物质，提升空气清洁度，营造健康呼吸环境。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静音运行设计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采用低噪音电机和优化风道设计，即使在夜间也能保持安静运行，不影响休息和睡眠。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政策法规解读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国家标准规范要求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国家标准对空气净化器的性能、安全和环保等方面提出了具体要求，确保产品在市场上的质量和可靠性。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国家标准概述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国家标准规定了空气净化器的净化效率、噪音水平等关键性能指标，以保障消费者获得良好的使用体验。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性能要求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强调空气净化器在设计和制造过程中需符合严格的安全规范，同时减少对环境的影响，促进可持续发展。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安全与环保标准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质量认证体系说明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质量认证体系概述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质量认证体系是对产品或服务进行标准化评估和认证的系统，确保其安全性、可靠性和性能符合行业标准。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常见质量认证标准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国际上常见的认证标准包括ISO9001质量管理体系、CE欧盟安全认证等，这些标准有助于提升产品的市场信任度。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认证流程与要求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获得质量认证需要通过一系列严格的测试和审核，包括产品设计审查、生产现场检查和最终产品测试，以确保产品持续符合标准。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消费者权益保护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产品信息透明度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消费者有权了解空气净化器的功能、性能参数及使用限制，商家应提供详尽的产品说明书和标签。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售后服务保障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购买空气净化器后，消费者应享有完善的售后服务，包括免费维修、更换零件和技术支持等。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维权途径清晰化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当消费者权益受损时，应有明确的投诉渠道和解决机制，确保消费者能够及时有效地维护自身合法权益。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未来展望预测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新材料应用前景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新材料在空气净化器中的应用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新型纳米材料因其高效吸附和分解能力，被广泛用于提升空气净化器的净化效率和使用寿命。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环保与可持续性前景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使用可再生和生物降解材料制造空气净化器，有助于减少环境污染，推动行业向绿色、可持续发展转型。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技术创新与市场潜力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随着科技的进步，新材料的开发和应用为空气净化器市场带来新的增长动力，满足消费者对更高效能和智能化产品的需求。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定义与功能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空气净化器定义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空气净化器是一种通过物理或化学方法净化室内空气的设备，旨在去除空气中的颗粒物、有害气体和微生物等污染物。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主要功能介绍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空气净化器的主要功能包括过滤空气中的尘埃、花粉、细菌等颗粒物，以及吸附甲醛、苯等有害气体，改善室内空气质量。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应用领域概述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空气净化器广泛应用于家庭、办公室、医院、学校等场所，为人们提供健康、舒适的呼吸环境，有效预防呼吸道疾病。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物联网融合可能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通过将空气净化器与物联网技术结合，实现远程控制和状态监测，提升用户体验和设备管理效率。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物联网技术集成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利用物联网收集的空气净化数据，分析并优化净化效果，实现智能调节，提高能源使用效率。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数据驱动优化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借助物联网平台，用户可通过手机或其他智能设备实时查看空气质量、调整净化设置，增加互动性。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增强用户交互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生态链整合构想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生态链整合概述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生态链整合是指将空气净化器与智能家居系统相结合，通过物联网技术实现设备之间的互联互通，为用户提供更加便捷、智能的空气净化解决方案。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关键组件协同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在生态链整合中，空气净化器作为核心组件需要与其他设备如传感器、控制器等进行有效协同工作。通过数据共享和指令传输，确保整个系统的高效运行。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用户体验优化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生态链整合不仅提高了空气净化器的智能化水平，还通过个性化设置和远程控制等功能极大地提升了用户使用体验。用户可以随时随地监测空气质量并作出相应调整。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工作原理简介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空气净化器通过内置的风扇驱动空气流通，经过多层过滤系统，有效去除空气中的尘埃、花粉、烟雾等颗粒物，以及部分有害气体。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工作原理概述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主要包括风扇、滤网和控制系统。风扇提供动力使空气循环；滤网则负责捕捉污染物；控制系统智能调节净化模式，提升净化效率。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核心组件解析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采用HEPA滤网和活性炭层，前者可过滤微小至0.3微米的颗粒物，后者能有效吸附甲醛、苯等化学气体，双重保障室内空气质量。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高效过滤技术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核心技术解析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HEPA过滤系统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HEPA过滤系统介绍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HEPA过滤系统是一种高效的空气过滤技术，通过多层细密纤维过滤网捕捉空气中的微粒和污染物。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HEPA过滤效能特点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HEPA过滤系统以其高达99.97%的颗粒物去除率著称，能够有效滤除细菌、病毒及花粉等微小悬浮粒子。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应用范围与优势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广泛应用于家庭和工业环境，HEPA过滤系统不仅提升空气质量，还有助于减少过敏症状和提高呼吸健康。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活性炭吸附层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活性炭吸附原理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活性炭通过其多孔结构有效吸附空气中的杂质，如甲醛、苯等有害气体，从而净化空气。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2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活性炭的优势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相较于其他材料，活性炭具有更高的吸附效率和更低的成本，是空气净化器中常用的过滤材料。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活性炭的维护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定期更换或再生活性炭是保证空气净化器性能的关键，以维持其高效的空气净化能力。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负离子发生技术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负离子技术概述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负离子发生技术通过释放带负电荷的粒子，有效中和空气中的尘埃、细菌和病毒，改善空气质量。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工作原理解析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利用高压电离原理产生大量负离子，这些离子与空气中的污染物结合并沉降，达到净化空气的效果。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应用场景拓展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负离子空气净化器不仅限于家庭使用，还广泛应用于医院、办公室等公共场所，提升空间环境质量。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5298</Words>
  <Application>WPS 演示</Application>
  <PresentationFormat>全屏显示(4:3)</PresentationFormat>
  <Paragraphs>487</Paragraphs>
  <Slides>42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2025-09-30T14:36:00Z</dcterms:created>
  <dcterms:modified xsi:type="dcterms:W3CDTF">2025-09-30T14:35:57Z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1CDC3BBDE8EC4B3A904C39AFC6BF19CA_12</vt:lpwstr>
  </property>
  <property fmtid="{D5CDD505-2E9C-101B-9397-08002B2CF9AE}" pid="3" name="KSOProductBuildVer">
    <vt:lpwstr>2052-12.1.0.22529</vt:lpwstr>
  </property>
</Properties>
</file>