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语音玩偶创新应用探索</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智能交互与情感陪伴新体验</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对话模式设置</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对话模式是语音玩偶的核心功能，通过预设或学习的对话流程与用户互动，提升用户体验和趣味性。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对话模式概述</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根据玩偶的使用场景和目标用户群体，设计并设置基本对话流程，包括欢迎语、询问需求、提供帮助等环节。</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设置基本对话流程</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允许用户根据个人喜好或特定场景需求，自定义语音玩偶的对话内容，增加个性化体验和互动乐趣。</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自定义对话内容</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情感反馈机制</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情感反馈机制概述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情感反馈机制是语音玩偶与用户交互的核心，通过分析用户的语音、语调和内容，实时调整回应策略。</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技术实现路径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利用自然语言处理技术和深度学习模型，对用户输入的情感进行分析，确保玩偶能准确理解和回应用户情绪。</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应用场景示例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情感反馈机制使语音玩偶能在教育、陪伴等多种场景中提供更自然、人性化的互动体验，增强用户满意度。</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硬件组成要素</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麦克风阵列布局</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麦克风阵列布局原则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麦克风阵列布局应确保全方位声音捕捉，采用均匀分布和多角度设计，以实现最佳声音采集效果。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常见麦克风阵列布局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包括线性、圆形及立体式等多种布局方式，每种布局适用于不同场景，如演讲、会议或互动表演等。</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麦克风阵列应用示例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在语音玩偶中，通过优化麦克风阵列布局，有效提升声音识别精度与交互体验，实现更自然的语音交互功能。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扬声器性能指标</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扬声器灵敏度</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扬声器灵敏度表示声音输出与输入功率的比值，高灵敏度意味着较小的音量即可产生较大的声音。</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频率响应范围</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频率响应指扬声器能有效响应的频率区间，覆盖越广，音质表现越丰富，满足不同音乐类型的需求。</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失真率</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失真率是指扬声器在放大声音时产生的非原声成分比例，低失真率确保音质清晰，还原度高。</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软件算法架构</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深度学习模型应用</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语音识别技术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语音识别是将人类的语音转换为机器可读的文本或命令的过程，是实现智能交互的关键。</a:t>
            </a:r>
            <a:endParaRPr sz="1575" b="0" i="0">
              <a:solidFill>
                <a:srgbClr val="000000"/>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自然语言处理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自然语言处理（NLP）使计算机能够理解和生成人类语言，包括语音玩偶与用户的有效沟通。</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深度学习模型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通过训练大量数据，深度学习模型能模拟人脑处理语音信息的方式，提升语音玩偶的反应速度和准确性。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意图识别流程</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意图识别流程概述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意图识别是语音玩偶理解用户指令的关键步骤，通过分析语音内容判断用户的需求和目的。</a:t>
            </a:r>
            <a:endParaRPr sz="1575" b="0" i="0">
              <a:solidFill>
                <a:srgbClr val="000000"/>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语音信号处理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包括预处理、特征提取和声学模型训练等过程，以准确捕捉和解析用户的语音信息。</a:t>
            </a:r>
            <a:endParaRPr sz="1575" b="0" i="0">
              <a:solidFill>
                <a:srgbClr val="000000"/>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自然语言理解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利用自然语言处理技术对语音中的意图进行识别和分类，实现与用户的智能交互。</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应用场景拓展</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儿童教育领域</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语音玩偶教育价值</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通过声音互动，激发儿童语言兴趣与表达力，培养听力理解，同时促进情感交流，增进亲子关系。</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提升学习效率策略</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利用语音玩偶进行角色扮演和故事复述，帮助儿童记忆新词汇，增强语言组织能力，有效提升学习效率。</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创新教学方法应用</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将语音玩偶融入课堂，作为辅助教学工具，丰富教学内容，提高课堂互动性，激发学生主动学习的兴趣和动力。</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01</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语音玩偶概述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02</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核心技术解析</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03</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交互功能设计</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04</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硬件组成要素</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05</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软件算法架构</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06</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应用场景拓展</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07</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用户体验优化</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08</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安全隐私保护</a:t>
            </a:r>
            <a:endParaRPr sz="1575" b="0" i="0">
              <a:solidFill>
                <a:srgbClr val="000000"/>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09</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市场现状分析</a:t>
            </a:r>
            <a:endParaRPr sz="1575" b="0" i="0">
              <a:solidFill>
                <a:srgbClr val="000000"/>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10</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未来发展趋势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智能家居集成</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通过语音玩偶将各类家居设备连接起来，实现统一控制和自动化管理，提升家庭生活的便捷性和舒适度。</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智能家居系统集成</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利用先进的语音识别技术，使用户能够通过简单的语音指令操作家居设备，实现高效的人机交互体验。</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语音识别技术应用</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通过预设场景模式，如“离家模式”、“回家模式”等，一键触发多设备联动，满足不同生活场景的需求。</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场景联动功能</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用户体验优化</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响应速度提升</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实时响应技术优化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通过引入更先进的算法和硬件，实现对用户指令的即时处理和反馈，显著提升语音玩偶的响应速度。</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网络延迟减少策略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采用低延迟通信协议和边缘计算技术，有效缩短数据传输时间，确保玩偶能在第一时间回应用户的需求。</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服务器性能升级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不断优化服务器配置，提高处理并发请求的能力，保障在高流量情况下也能保持快速稳定的响应性能。</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个性化定制服务</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个性化定制服务概述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个性化定制服务通过深入了解客户需求，提供独一无二的语音玩偶设计，增强产品吸引力和客户满意度。</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定制流程详解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定制过程包括需求收集、设计方案、客户确认等步骤，确保每款玩偶都能满足客户的个性化需求。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定制优势分析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个性化定制服务能显著提升用户体验，增加产品附加值，同时促进品牌差异化竞争，吸引目标市场。</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08</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安全隐私保护</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数据加密传输</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数据加密传输是一种通过数学算法将信息转换成不可读形式的过程，确保信息在传输过程中的安全与隐私。</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加密传输技术概述</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常见的加密算法包括对称加密、非对称加密和哈希算法，每种算法适用于不同的安全需求和场景。</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加密算法分类</a:t>
            </a:r>
            <a:endParaRPr sz="2100" b="1" i="0">
              <a:solidFill>
                <a:srgbClr val="2F66EE"/>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实施数据加密传输首先需要选择合适的加密算法，然后配置密钥管理系统，最后进行数据传输和验证。</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实施加密传输的步骤</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权限管理策略</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权限管理概念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权限管理是控制和限制对系统资源访问的过程，目的是保护数据安全和用户隐私，通过设定不同级别权限实现精细化管理。</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权限分配策略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根据用户角色和需求，合理分配访问权限，如管理员、普通用户等，确保每个用户仅能接触到其职责范围内的信息和功能。</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权限审核与更新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定期对权限设置进行审核，根据组织变化或用户职责调整及时更新权限，防止权限滥用，保持系统的安全性和有效性。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09</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市场现状分析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主要厂商对比</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主要厂商概述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对比分析当前市场上主要的语音玩偶厂商，涵盖产品种类、市场占有率及用户评价等关键信息。</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技术优势比较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深入探讨各厂商在语音识别、自然语言处理等方面的技术优势和创新点，评估其对用户体验的影响。</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市场策略差异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分析不同厂商的市场定位、营销策略及其对目标消费群体的吸引力，揭示各自成功的商业逻辑。</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消费者偏好调研</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消费者偏好分析</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通过问卷调查和市场研究，收集并分析目标用户对语音玩偶的功能需求、外观设计偏好及价格敏感度等数据。</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功能需求调研</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重点了解消费者对于语音识别准确度、互动内容丰富性以及个性化定制服务的需求，为产品迭代提供方向。</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外观设计偏好</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调研不同年龄层及性别消费者对玩偶外观色彩、造型风格的期望，结合流行趋势设计更受欢迎的产品外观。</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语音玩偶概述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10</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未来发展趋势</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AI融合创新方向</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语音识别技术应用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将先进的AI语音识别技术融入玩偶，实现与用户的自然语言交互，提升互动体验。</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情感计算与表达</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通过分析用户语音情绪，玩偶能做出相应表情和动作反馈，增强情感共鸣和交流深度。</a:t>
            </a:r>
            <a:endParaRPr sz="1575" b="0" i="0">
              <a:solidFill>
                <a:srgbClr val="000000"/>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个性化内容生成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利用大数据分析用户偏好，AI玩偶可定制化生成故事、歌曲等，满足不同用户需求。</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跨平台互联潜力</a:t>
            </a:r>
            <a:endParaRPr sz="3000" b="1" i="0">
              <a:solidFill>
                <a:srgbClr val="000000"/>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跨平台互联优势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通过实现语音玩偶与不同设备的互联互通，增强用户体验，提高产品的市场竞争力。</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技术实现途径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采用先进的通信协议和数据同步技术，保证语音玩偶在不同平台上的稳定连接与数据一致性。</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潜在应用场景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在教育、娱乐、医疗等领域，通过跨平台互联，语音玩偶能够提供更加丰富和个性化的服务体验。</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定义与特点</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语音玩偶定义</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语音玩偶是一种集成了语音识别和合成技术的玩具，能够模拟人类对话。通过内置的智能系统，实现与儿童或用户互动。</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核心功能特点</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语音玩偶具备语音识别、情感交互、内容播放等功能。能根据用户指令执行任务，并通过语音反馈信息，营造有趣的互动体验。</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技术优势分析</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语音玩偶采用先进的语音处理技术和自然语言理解算法，确保交互的自然性和流畅性。同时，支持个性化定制，满足不同用户需求。</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发展历程简述</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语音玩偶在20世纪90年代初期诞生，最初作为儿童玩具在市场上推出，通过简单的语音指令与用户互动。</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初创阶段</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随着科技的发展，语音玩偶逐渐集成了更先进的语音识别和自然语言处理技术，能够理解并回应更复杂的语音指令。</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技术革新</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语音玩偶的市场范围从儿童扩展到成人，功能从娱乐教育拓展到智能家居控制和情感陪伴，成为家庭生活中的重要伙伴。</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市场扩展</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核心技术解析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语音识别技术</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语音识别技术概述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语音识别技术是一种将人类语音转换为文本或指令的先进技术，广泛应用于智能助手、翻译设备等领域，提升人机交互效率。</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核心技术原理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语音识别依赖于声学模型和语言模型的结合，通过分析声音频率、强度等特征，以及语法、词汇知识，实现对语音内容的准确解读。</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语音识别技术在智能家居、车载系统、客户服务等多个场景得到应用，但仍面临方言识别、噪音干扰等挑战，需持续优化算法以提高准确性。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自然语言处理</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语音识别技术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语音识别是将人类的语音信号转换为计算机可读的文本信息，是自然语言处理领域的重要组成部分。</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语音合成技术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语音合成技术通过计算机算法将文本信息转换为人类可以理解的语音信号，广泛应用于智能助手、导航系统等场景。</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0"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语音情感分析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语音情感分析旨在识别和理解说话者的情绪状态，通过分析语音的音调、语速等特征，实现对情绪的判断。</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交互功能设计</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3583</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2025-09-30T16:28:00Z</dcterms:created>
  <dcterms:modified xsi:type="dcterms:W3CDTF">2025-09-30T16:28:11Z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3D3E3DB4170442A1B1B7192B61664520_12</vt:lpwstr>
  </property>
  <property fmtid="{D5CDD505-2E9C-101B-9397-08002B2CF9AE}" pid="3" name="KSOProductBuildVer">
    <vt:lpwstr>2052-12.1.0.22529</vt:lpwstr>
  </property>
</Properties>
</file>