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语音技能赋能交互新体验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智能语音应用与技术创新解析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多方言适配方案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多方言适配技术通过语音识别和自然语言处理，实现对不同方言的准确理解和响应，提高智能语音系统的普适性和用户体验。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多方言适配技术概述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采用深度学习模型，结合大规模多方言数据训练，优化算法以提升方言识别精度和适应性，同时保障系统的稳定性和高效性。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关键技术实现路径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通过实际应用场景展示多方言适配技术的应用效果，如智能家居控制、客服机器人等，验证其在提升用户体验及服务效率方面的优势。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应用案例分析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语义理解实现路径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意图分类体系构建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意图分类体系构建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意图分类体系是语音技能的核心，通过理解用户的语言输入，将其归类到相应的服务或功能中。这一过程需要高度的智能化和精确度，以确保用户的需求能够被准确识别和响应。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核心技能类别介绍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核心技能类别主要包括内容生成、语言处理和交互设计等。这些技能共同构成了语音技能的基础，使得机器能够更好地理解和回应人类的语言。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意图分类的重要性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意图分类对于语音技能的发展至关重要。它不仅决定了机器如何回应用户，还直接影响到用户体验的质量。因此，构建一个高效、准确的意图分类体系是提升语音技能的关键。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实体关系抽取技术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实体关系抽取概述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实体关系抽取是自然语言处理中关键技术，旨在识别和提取文本中的实体及其相互关系。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技术原理与方法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通过深度学习模型，如卷积神经网络、循环神经网络等，实现对实体及其关系的高效抽取。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7143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实体关系抽取在信息检索、知识图谱构建等领域有广泛应用，但面临数据稀疏性、噪声干扰等挑战。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对话状态跟踪策略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对话状态跟踪概述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对话状态跟踪是语音技能中的关键，用于记录和分析对话进展，确保系统理解用户意图并作出适当响应。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跟踪技术方法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采用自然语言处理和机器学习技术，实时捕捉对话上下文，通过算法解析用户语句，更新对话状态，提高交互质量。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应用场景实例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在客服、智能家居等领域，对话状态跟踪能准确识别用户需求，如订单查询、设备控制等，提升用户体验和服务效率。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自然语言生成模块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文本规划算法设计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文本规划算法概述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文本规划算法是处理自然语言的核心，通过分析句子结构和语义关系，实现精准的语言理解和生成。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算法设计关键要素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设计高效的文本规划算法需关注词汇选择、句法结构、上下文关联等要素，确保生成内容的准确性和流畅性。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应用实例与挑战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实际应用中，文本规划算法面临多样化语境和复杂任务的挑战，如情感分析、机器翻译等，需不断优化以提升性能。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韵律节奏控制方法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韵律节奏的重要性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韵律节奏是语音技能的关键，通过控制语调的高低、快慢，增强语言的感染力和表现力。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呼吸与发声技巧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正确的呼吸方法对维持稳定的韵律至关重要，同时掌握发声技巧可以有效控制声音的强弱和音色的变化。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实践与反馈调整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通过持续的实践和获取专业反馈，不断调整和完善韵律节奏控制方法，以提升语音表达的自然流畅度。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个性化表达适配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个性化语音表达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通过分析用户的语言习惯，生成符合个人特色的语音输出，提升交互自然度和用户满意度。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语境理解技术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利用自然语言处理技术，准确捕捉对话内容中的语境信息，实现更精准的个性化语音表达。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情感识别与反馈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通过分析用户语音中的情感色彩，调整语音输出的情感倾向，使交流更加生动和富有情感共鸣。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场景化应用实践案例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语音交互基础原理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语音识别核心技术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语义理解实现路径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自然语言生成模块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场景化应用实践案例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性能优化关键指标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隐私安全保障机制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前沿发展趋势展望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智能家居控制场景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通过语音指令实现家电的开关、调节等功能，如空调温度设定、电视频道切换等。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语音控制家电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利用语音识别技术进行家庭安全监控，如门窗异常开启报警、陌生人入侵警报等。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安全监控管理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根据室内外环境变化，自动调节家居设备，如根据天气变化调节室内温度、湿度等。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智能环境调节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车载语音导航系统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车载语音导航简介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车载语音导航系统通过语音指令，为用户提供实时路线规划、交通信息等服务，提高驾驶安全性和便捷性。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主要功能与优势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该系统具备智能识别、实时路况更新、多语言支持等功能，能有效减少驾驶员操作分心，提升出行效率。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随着人工智能技术的进步，车载语音导航将更加智能化、个性化，实现更精准的交互体验和更高的用户满意度。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客服机器人对话流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智能客服机器人概述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智能客服机器人通过深度学习和自然语言处理技术，提供24小时不间断的客户服务，有效提升企业服务效率和客户满意度。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对话流设计与优化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设计高效对话流是提升机器人服务质量的关键。通过分析用户数据和反馈，不断调整对话逻辑和回答策略，以实现更自然、准确的交互体验。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常见问题解答系统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建立FAQ系统，收集并整理用户常见问题及回答，使机器人能快速响应用户需求，同时减轻人工客服压力，提高问题解决速度。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性能优化关键指标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响应延迟压缩技术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088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响应延迟压缩技术概述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该技术旨在减少语音识别系统的响应时间，通过优化算法和硬件配置提升处理效率。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关键技术实现方式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主要包括采用更高效的编码解码器、使用并行处理架构以及引入缓存机制，从而降低延迟并提高系统吞吐量。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应用案例与效果评估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在智能客服、在线教育等场景中实施响应延迟压缩技术后，用户满意度显著提升，交互体验得到改善。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错误率降低方案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通过优化算法和增加训练数据量，可显著降低语音识别的错误率，从而提高用户体验。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提高语音识别准确性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增强模型对复杂语境的理解能力，减少因上下文理解错误而导致的识别错误，提升整体性能。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强化自然语言处理能力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建立实时反馈系统，根据用户反馈快速调整识别参数，持续优化语音识别效果，降低错误率。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实时反馈与调整机制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资源占用平衡策略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资源占用平衡概述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资源占用平衡策略是确保系统在处理语音技能时，合理分配和利用计算、内存等资源，以达到高效运行的目的。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实现方法与技巧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通过优化算法、采用缓存机制等技术手段，实现对语音技能资源的动态管理，减少资源冲突，提升系统响应速度和稳定性。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在语音助手、智能客服等实际应用中，资源占用平衡策略能有效提升用户体验，确保多任务环境下的流畅交互。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隐私安全保障机制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数据加密传输协议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41" cy="394798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数据加密传输协议概述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数据加密传输协议是一种保护数据传输安全的技术，通过加密算法将数据转换为密文，确保在传输过程中数据不被窃取或篡改。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0" y="1627200"/>
            <a:ext cx="3040543" cy="394798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TLS与SSL协议解析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SSL（安全套接层）和TLS（传输层安全性）是两种常见的加密传输协议。它们通过证书验证、数据加密等手段，确保客户端与服务器之间的通信安全。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62" cy="394798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数据加密传输协议应用案例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在电商购物、在线银行等领域，数据加密传输协议被广泛应用。用户信息、交易数据等敏感信息在传输过程中均经过加密处理，保障用户隐私和财产安全。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匿名化处理流程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匿名化处理定义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匿名化处理是一种数据处理技术，通过移除或修改个人信息，以保护个人隐私和数据安全。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实施流程概述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从数据收集到最终发布，每个阶段都需严格遵循标准操作程序，确保数据的匿名性和完整性。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关键技术要点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涉及数据脱敏、加密传输及访问控制等技术，共同构建起强大的数据隐私保护屏障。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语音交互基础原理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权限分级管理体系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权限分级管理体系概述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权限分级管理体系通过定义不同层级的权限，确保系统资源和数据的安全与高效利用。该体系根据用户角色、职责及业务需求进行精细化管理。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分级标准制定原则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分级标准的制定应基于业务实际需求，同时考虑技术实现的可行性。通过明确各级别权限的范围与限制，保障系统操作的规范性和安全性。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实施与监控机制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实施有效的权限分级管理不仅需要制定明确的规则，还需建立严格的监督和审查机制。定期审计权限分配和使用情况，确保其始终符合组织的安全策略。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前沿发展趋势展望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情感交互融合方向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情感分析技术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通过自然语言处理，分析用户言语中的情感倾向，识别积极或消极情绪，为交互提供情感反馈。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情绪识别与响应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利用语音识别技术捕捉用户情绪变化，结合机器学习算法，实时调整交互策略，提升用户体验。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个性化情感互动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基于用户历史交互数据，构建情感模型，实现针对性的情感交流，增强用户与系统的连接感。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跨模态协同创新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多模态融合技术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多模态融合技术通过整合视觉、听觉、文本等不同信息源，提升语音技能在复杂环境下的理解和交互能力。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实时信息处理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实时信息处理是跨模态协同创新的关键。该技术能够即时分析并响应来自不同模态的数据，确保信息的高效利用和反馈。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跨模态协同创新为语音技能开辟了新的应用场景，如智能助手、远程教育、自动驾驶等，极大提升了人机交互的自然性和便捷性。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自适应学习进化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自适应学习进化概念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自适应学习进化指学习系统根据学习者反馈和行为数据，自动调整教学内容和策略，以实现个性化教学。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技术驱动的自适应学习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利用大数据、机器学习等技术，分析学习者特征和需求，动态生成适合其水平和进度的学习材料与活动。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自适应学习的应用实例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从智能教育平台到在线课程，自适应学习已在多个领域实施，显著提高学习效率及成果。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声波采集机制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声波采集原理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声波采集是通过麦克风等设备捕捉空气中的声波信号，并将其转换为电信号的过程。这一原理是语音识别与处理的基础。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声波信号转换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将捕获的声波信号通过模数转换器转换成数字信号，便于计算机处理和分析，确保了语音技能中信息的准确性和实时性。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环境噪声过滤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在声波采集过程中，有效去除环境噪声是关键步骤，通过高级算法实现背景噪音抑制，提高语音识别系统的准确率。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信号数字化处理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信号数字化处理始于信号采集，通过传感器将模拟信号转换为数字信号，再进行量化，确保信息在计算机系统中的精确表达。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信号采集与量化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根据奈奎斯特采样定理，采样频率需至少是信号最高频率的两倍，以确保信号不失真地恢复。这是保证数字信号质量的关键步骤。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采样定理应用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量化过程中引入的误差称为量化误差，合理选择量化级别可有效控制误差。高量化级别虽减少误差，但会增加数据量和计算复杂度。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量化误差控制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特征参数提取法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特征参数提取法定义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特征参数提取法是一种通过分析音频信号，从语音中识别并提取关键特征的技术方法。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技术原理与流程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该方法利用傅里叶变换和梅尔频率倒谱系数等技术，将语音信号转换为频域特征，进而实现有效的声音特征提取。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应用场景及优势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广泛应用于语音识别、情感分析等领域，特征参数提取法以其高效性和准确性，为语音处理提供了强有力的支持。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语音识别核心技术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深度学习模型架构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47988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卷积神经网络（CNN）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卷积神经网络是深度学习中用于处理图像和视频数据的强大架构，通过卷积层自动提取空间特征，有效识别和分类图像中的对象。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947988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循环神经网络（RNN）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循环神经网络适合处理序列数据，如文本、语音等。其核心机制是利用内部状态记忆先前信息，实现对时间动态数据的高效学习和预测。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2"/>
            <a:ext cx="3040553" cy="3947988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长短期记忆网络（LSTM）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长短期记忆网络是一种改进的RNN模型，特别擅长解决长序列数据处理中的长期依赖问题，广泛应用于自然语言处理和语音识别领域。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上下文关联解析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上下文关联解析定义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上下文关联解析是理解用户指令和对话内容的能力，通过分析前后文信息，确保对话连贯性和准确性。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实现方法与技术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采用自然语言处理技术，如词嵌入和注意力机制，结合深度学习模型，实现对上下文信息的精准捕捉和理解。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应用场景与价值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在智能助手、客服机器人等领域发挥关键作用，提升交互体验，实现个性化服务，增强用户满意度和忠诚度。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4635</Words>
  <Application>WPS 演示</Application>
  <PresentationFormat>全屏显示(4:3)</PresentationFormat>
  <Paragraphs>396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2025-09-30T14:07:00Z</dcterms:created>
  <dcterms:modified xsi:type="dcterms:W3CDTF">2025-09-30T14:07:07Z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7216B2524E9249AFB4AA3B90FDA1233A_12</vt:lpwstr>
  </property>
  <property fmtid="{D5CDD505-2E9C-101B-9397-08002B2CF9AE}" pid="3" name="KSOProductBuildVer">
    <vt:lpwstr>2052-12.1.0.22529</vt:lpwstr>
  </property>
</Properties>
</file>