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type="screen16x9"/>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低碳燃料驱动绿色未来</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C560FF"/>
                </a:solidFill>
                <a:latin typeface="微软雅黑" panose="020B0503020204020204" charset="-122"/>
              </a:rPr>
              <a:t>清洁能源转型创新实践</a:t>
            </a:r>
            <a:endParaRPr sz="3000" b="1" i="0">
              <a:solidFill>
                <a:srgbClr val="C560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03</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核心优势解析</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减排效果显著</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低碳燃料的定义与分类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低碳燃料主要指在生产和使用过程中产生的二氧化碳排放较低的能源，包括天然气、生物燃料和氢能等。</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减排效果显著性分析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低碳燃料通过减少化石燃料的使用，有效降低温室气体排放，对于缓解全球气候变暖具有重要作用。</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推广低碳燃料的经济效益</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虽然初期投资较大，但长远看，低碳燃料可降低能源成本，促进经济可持续发展，并带动相关产业创新。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能源效率提升</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节能技术概述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通过改进设备和工艺，提高能源利用效率，减少能源消耗。包括高效电机、变频器等应用，降低工业生产能耗。</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优化生产流程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对生产流程进行精细化管理，消除能源浪费环节。采用先进控制策略和自动化技术，提升整体生产效率。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可再生能源利用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推广使用太阳能、风能等可再生能源，减少化石燃料依赖。构建绿色能源体系，促进低碳经济发展。</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资源循环利用</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资源循环利用概念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资源循环利用是指通过技术手段将废弃物转化为有用资源，实现资源的高效再利用，减少对新资源的依赖。</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关键技术包括废物分类、回收处理和再制造等，这些技术能有效提高资源利用率，降低环境压力。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实施效果与挑战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实施资源循环利用可显著提升经济效益和环境效益，但面临技术、成本和市场接受度等多重挑战。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04</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应用场景拓展</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交通领域替代</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低碳燃料指在交通领域中，使用如氢能、生物燃料等，旨在减少温室气体排放的燃料类型。这类燃料具有低碳排放的特点，是实现交通领域绿色转型的关键。</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替代燃料概述</a:t>
            </a:r>
            <a:endParaRPr sz="2100" b="1" i="0">
              <a:solidFill>
                <a:srgbClr val="C560FF"/>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生物燃料由生物质转化而来，包括乙醇和生物柴油等。它们能有效降低汽车尾气中的CO₂含量，同时促进农业废弃物利用，是当前交通领域的热门选择。</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生物燃料应用</a:t>
            </a:r>
            <a:endParaRPr sz="2100" b="1" i="0">
              <a:solidFill>
                <a:srgbClr val="C560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氢能以其零排放特性被视为未来交通能源的终极解决方案。通过燃料电池技术，氢能在车辆中转化为电能，推动汽车向零碳方向迈进，展现出巨大的发展潜力。</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氢能源前景</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工业脱碳实践</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工业脱碳策略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针对工业领域，采用低碳燃料替代传统化石能源，通过改进工艺和设备，实现能源消费的绿色转型。</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技术革新与应用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利用现代科技，如碳捕捉和储存（CCS）技术，提高能源使用效率，减少碳排放，推动工业生产向低碳模式转变。</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政策引导与支持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政府通过制定优惠政策和标准，鼓励企业采纳低碳燃料，同时提供资金和技术支持，加速工业脱碳进程。</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电力系统融合</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电力系统融合概念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电力系统融合是指将可再生能源发电、储能技术与智能电网相结合，实现能源高效利用和稳定供应。</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关键技术与挑战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融合过程中需克服技术瓶颈，如提升储能效率和电网智能化水平，同时确保系统的安全性和经济性。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发展前景与趋势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随着技术进步和政策支持，电力系统融合将成为低碳燃料发展的重要方向，推动能源结构优化和绿色转型。</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05</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产业挑战应对</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成本控制策略</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优化供应链管理</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通过精细化供应链管理，降低物流成本和时间消耗，提高低碳燃料的整体效率。</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技术创新与应用</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利用先进的生产技术，提升低碳燃料的生产效率，减少能源消耗和废物排放。</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政策支持与激励</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政府提供财政补贴和税收优惠，鼓励企业投资低碳燃料的研发和应用，实现成本控制。</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目录</a:t>
            </a:r>
            <a:endParaRPr sz="4800" b="1" i="0">
              <a:solidFill>
                <a:srgbClr val="6764FB"/>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低碳燃料概述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主要技术类型</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核心优势解析</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应用场景拓展</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产业挑战应对</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典型案例分享</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战略实施路径</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社会效益评估</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行动倡议建议</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基础设施适配</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随着低碳燃料的推广，传统能源设施需进行技术改造，以适应新的燃料特性和供应要求。改造包括设备升级、系统优化等，确保高效安全运行。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基础设施改造需求</a:t>
            </a:r>
            <a:endParaRPr sz="2100" b="1" i="0">
              <a:solidFill>
                <a:srgbClr val="C560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为支持低碳燃料的有效利用，需建设相关配套设施，如加注站、储运设施等。这些设施的建设应考虑环保和能效标准，减少对环境的影响。</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配套设施建设</a:t>
            </a:r>
            <a:endParaRPr sz="2100" b="1" i="0">
              <a:solidFill>
                <a:srgbClr val="C560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政府需出台相关政策和标准，规范低碳燃料的生产和使用。通过立法保障基础设施建设的顺利进行，同时指导行业的健康发展。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政策与标准制定</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政策支持体系</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政策框架构建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政府通过立法和规章设立低碳燃料发展的法律基础，明确发展方向和目标，为行业提供稳定预期。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激励机制设计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实施税收减免、补贴等经济激励措施，鼓励企业和个人采用低碳燃料，促进技术创新和市场接受度提升。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监管与执行力度</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强化环保法规的执行力度，对违反规定的企业进行严格惩罚，确保低碳燃料政策的有效实施。</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06</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未来发展趋势</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技术创新方向</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生物燃料技术进展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生物燃料通过利用有机物质进行转化，产生可再生的燃料。当前研究集中在提高转换效率和降低成本上，以实现大规模商业应用。</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42" cy="36274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氢能开发与应用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氢能作为清洁能源的代表，其开发利用包括电解水制氢、生物质制氢等方法。氢能具有高能量密度和清洁燃烧的特性，是未来能源的重要选择。</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4" y="1627201"/>
            <a:ext cx="3040532" cy="36274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碳捕获与封存技术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碳捕获与封存技术旨在减少温室气体排放，通过物理或化学方法从源头捕捉二氧化碳，然后安全地存储于地下，以降低对环境的影响。</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市场规模预测</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市场规模现状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当前低碳燃料市场正处于快速发展阶段，随着环保意识的增强和政策支持，市场规模稳步增长。</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未来增长趋势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预计未来几年内，低碳燃料市场规模将持续扩大，特别是在交通和工业领域的应用将推动市场增长。</a:t>
            </a:r>
            <a:endParaRPr sz="1575" b="0" i="0">
              <a:solidFill>
                <a:srgbClr val="FFFFFF"/>
              </a:solidFill>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驱动因素分析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技术进步、成本下降以及严格的环保法规是推动低碳燃料市场增长的主要因素。</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国际合作机遇</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低碳燃料的发展需要国际间的紧密合作，通过构建全球合作框架促进技术交流和经验分享，共同推动低碳燃料技术的创新和应用。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全球合作框架</a:t>
            </a:r>
            <a:endParaRPr sz="2100" b="1" i="0">
              <a:solidFill>
                <a:srgbClr val="C560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通过实施跨国的低碳燃料项目，如清洁能源联合研究计划，加强不同国家间在研发、生产、推广等方面的协作，以实现资源共享和技术互补。</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跨国项目协作</a:t>
            </a:r>
            <a:endParaRPr sz="2100" b="1" i="0">
              <a:solidFill>
                <a:srgbClr val="C560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国际合作中，资金支持和政策协调是关键因素。通过国际金融机构提供资金援助，以及各国政府制定一致的政策导向，为低碳燃料项目的实施创造有利条件。</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资金与政策支持</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07</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典型案例分享</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示范项目成效</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示范项目简介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示范项目通过采用低碳技术，实现燃料生产过程的碳减排，旨在推动清洁能源发展。</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成效显著成果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项目实施后，碳排放量明显降低，同时能源使用效率得到提升，对环境友好型社会建设起到积极作用。</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未来应用展望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示范项目的经验和成果将为其他产业提供借鉴，推动更广泛的低碳转型和可持续发展战略的实施。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企业转型经验</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转型策略规划</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企业应制定明确的低碳燃料转型战略，包括目标设定、时间表和资源配置，确保转型过程有序进行。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技术升级与创新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投资研发低碳燃料生产技术，如生物燃料和氢能，同时优化现有生产工艺，减少能源消耗和碳排放。</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政策与市场适应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关注国家及地方关于低碳发展的政策导向，积极参与碳交易市场，利用政策优惠推动企业绿色转型。</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区域推广模式</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区域推广模式概述</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介绍低碳燃料在不同地区的推广策略，包括政策支持、市场激励和公众教育等方面。</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成功案例分析</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分析几个低碳燃料推广成功的地区案例，探讨其成功的关键因素，如政府引导、技术创新和社区参与等。</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面临的挑战与应对策略</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讨论在推广低碳燃料过程中可能遇到的挑战，如成本问题、技术障碍和社会接受度等，并提出相应的解决策略。</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01</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低碳燃料概述</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08</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战略实施路径</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技术研发重点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生物燃料技术研发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生物燃料是利用生物质资源通过发酵、气化等工艺转化为燃料，具有可再生和环境友好的特点。</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碳捕捉与储存技术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碳捕捉与储存技术通过物理、化学或生物技术手段将二氧化碳从排放源分离并长期封存，是实现低碳经济的重要途径。</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氢能技术研究进展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氢能以其高能量密度及清洁燃烧特性，成为未来能源结构转型的关键。当前重点在提高制氢效率和降低成本方面进行研究。</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产业链协同</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产业链协同概述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产业链协同指的是在低碳燃料的生产、分配和使用过程中，各环节企业通过合作实现资源共享、风险共担和利益共享，以促进整个产业的高效运作。</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关键企业角色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在低碳燃料产业链中，关键企业如原料供应商、生产企业、物流企业和终端用户等扮演着重要角色。这些企业之间的有效协作是实现产业链协同的基础。</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协同效益分析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产业链协同能够带来显著的经济效益，包括降低生产成本、提高资源使用效率和增强市场竞争力。同时，它还能促进环境保护和可持续发展目标的实现。</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标准化建设</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低碳燃料标准化意义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通过制定统一的标准，可以促进低碳燃料技术的研发和应用，提高能源利用效率，减少温室气体排放。</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国际标准化组织作用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国际标准化组织在低碳燃料的推广中发挥着关键作用，通过制定和更新相关标准，引导全球能源转型与低碳发展。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国内标准化建设进展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我国已制定了一系列低碳燃料相关标准，涵盖生产、储存、运输和使用等环节，为低碳经济的发展提供了有力支撑。</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09</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社会效益评估</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环境改善贡献</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低碳燃料的使用能有效降低二氧化碳等温室气体的排放，对抗全球气候变化，保护地球生态环境。</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减少温室气体排放</a:t>
            </a:r>
            <a:endParaRPr sz="2100" b="1" i="0">
              <a:solidFill>
                <a:srgbClr val="C560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使用低碳燃料可显著改善城市空气质量，减少雾霾和有害气体的浓度，提高居民生活健康水平。</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提升空气质量</a:t>
            </a:r>
            <a:endParaRPr sz="2100" b="1" i="0">
              <a:solidFill>
                <a:srgbClr val="C560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低碳燃料作为清洁能源的代表，有助于推动能源结构转型，实现社会经济与自然环境的和谐发展。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促进可持续发展</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经济增值空间</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经济增值潜力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低碳燃料通过降低碳排放，提升能源效率，为企业带来经济效益和市场竞争力，促进可持续发展。</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政策支持与投资机遇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政府对低碳燃料产业的政策扶持和财政补贴，吸引大量资本投入，创造新的经济增长点和就业机会。</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环境效益转化为经济价值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减少温室气体排放不仅有助于环境保护，还能通过碳交易等机制，实现环境效益向经济效益的直接转化。</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就业结构优化</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就业结构变化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随着低碳燃料技术的推广，相关产业如风能、太阳能等快速发展，带动了新的就业岗位增长，改变了传统能源行业的就业结构。</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技能需求转变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新兴的低碳燃料行业对人才提出了更高的要求，不仅需要传统的工程技术人才，更需要掌握新能源技术、环保政策等多方面知识的复合型人才。</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职业发展机会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低碳燃料领域的快速发展为求职者提供了丰富的职业发展机会，从研发、生产到管理等多个层面，都有机会实现个人职业生涯的提升和转型。</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10</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行动倡议建议</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投资导向指引</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市场投资前景</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随着全球对低碳转型的迫切需求，低碳燃料市场展现出巨大的投资潜力，特别是在交通和能源领域的应用。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政策与法规支持</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各国政府通过制定优惠政策和法规，鼓励低碳燃料的研发与使用，为投资者提供了良好的政策环境。</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技术创新驱动</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持续的技术创新是推动低碳燃料行业发展的关键因素，包括新型合成技术、高效催化剂的开发等，为行业带来新机遇。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定义与分类</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低碳燃料定义</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低碳燃料是指燃烧时产生的温室气体排放量低于传统化石燃料的一类燃料，包括天然气、生物燃料等。</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低碳燃料分类</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低碳燃料主要分为天然气、生物质能、氢能等类型。每种燃料在来源、使用及环境影响方面各有特点。</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低碳燃料应用</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低碳燃料广泛应用于发电、交通和工业生产等领域，有助于减少碳排放，推动能源结构的绿色转型。</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公众认知提升</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当前大众对低碳燃料的理解仍较为有限，缺乏深入的科普教育和宣传，导致其在推广过程中面临诸多挑战。</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公众认知现状</a:t>
            </a:r>
            <a:endParaRPr sz="2100" b="1" i="0">
              <a:solidFill>
                <a:srgbClr val="C560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通过学校教育、媒体宣传和社区活动等多种渠道，提高公众对低碳燃料的认知水平，为推广工作奠定坚实基础。</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教育与宣传策略</a:t>
            </a:r>
            <a:endParaRPr sz="2100" b="1" i="0">
              <a:solidFill>
                <a:srgbClr val="C560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鼓励公众积极参与低碳燃料的推广和应用，通过实际行动支持环保事业，共同为实现碳达峰、碳中和目标贡献力量。</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提升公众参与度</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跨领域协作机制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跨领域协作重要性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跨领域协作是实现低碳燃料创新的关键，通过整合不同领域的知识和资源，共同应对全球能源挑战。</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协作机制构建方法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建立有效的协作机制需要明确各方角色、责任和期望，同时确保信息流通畅通无阻，以促进合作效率和成果最大化。</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成功案例分析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分析成功的跨领域协作案例，如国际清洁能源项目，展示如何通过有效合作克服技术与资金障碍，推动低碳燃料发展。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发展现状分析</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低碳燃料指在生产、运输和使用过程中排放较低二氧化碳的燃料，包括生物燃料、氢能等，是应对气候变化的重要途径。</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低碳燃料技术概述</a:t>
            </a:r>
            <a:endParaRPr sz="2100" b="1" i="0">
              <a:solidFill>
                <a:srgbClr val="C560FF"/>
              </a:solidFill>
              <a:latin typeface="微软雅黑" panose="020B0503020204020204" charset="-122"/>
            </a:endParaRPr>
          </a:p>
        </p:txBody>
      </p:sp>
      <p:sp>
        <p:nvSpPr>
          <p:cNvPr id="6" name="New shape"/>
          <p:cNvSpPr/>
          <p:nvPr/>
        </p:nvSpPr>
        <p:spPr>
          <a:xfrm>
            <a:off x="4430015" y="2878465"/>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全球正加速发展低碳燃料技术，多个国家已制定相关政策支持其研发与应用，以实现能源结构转型和减排目标。</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全球低碳燃料发展现状</a:t>
            </a:r>
            <a:endParaRPr sz="2100" b="1" i="0">
              <a:solidFill>
                <a:srgbClr val="C560FF"/>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我国在低碳燃料领域面临技术瓶颈、成本较高等问题，需加快技术创新和产业链整合，提升低碳燃料的竞争力和普及率。</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我国低碳燃料发展挑战</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02</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主要技术类型</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氢能应用突破</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氢能技术最新进展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近年来，氢能技术取得显著突破，特别是在电解水制氢和燃料电池效率提升方面。这些进步为氢能的商业化应用提供了技术支撑。</a:t>
            </a:r>
            <a:endParaRPr sz="1575" b="0" i="0">
              <a:solidFill>
                <a:srgbClr val="FFFFFF"/>
              </a:solidFill>
              <a:latin typeface="微软雅黑" panose="020B0503020204020204" charset="-122"/>
            </a:endParaRPr>
          </a:p>
        </p:txBody>
      </p:sp>
      <p:sp>
        <p:nvSpPr>
          <p:cNvPr id="5" name="New shape"/>
          <p:cNvSpPr/>
          <p:nvPr/>
        </p:nvSpPr>
        <p:spPr>
          <a:xfrm>
            <a:off x="4430015" y="1627200"/>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氢能在交通领域的应用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氢燃料电池汽车因其零排放特性成为绿色交通的重要选择。目前，多个城市已开展氢能公交和货车示范运行，展现出良好的环保效益和经济效益。</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氢能储存与运输创新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为解决氢能储存与运输的难题，新型材料和技术不断涌现，如固态储氢、高压气体储运等，有效提升了氢能的使用便捷性和安全性。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生物燃料创新</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生物燃料概述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生物燃料是通过生物原料转化而来的清洁燃料，包括生物质能、生物乙醇和生物柴油等，具有可再生性、低碳排放等优点。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创新技术与应用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现代生物燃料生产技术不断创新，如酶催化、微生物发酵等，广泛应用于交通运输、电力生产等领域，有效减少温室气体排放。</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随着技术进步和政策推动，生物燃料产业将实现规模化发展，成为低碳经济的重要组成部分，促进能源结构的优化和环境质量的提升。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合成燃料进展</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合成燃料技术概述</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合成燃料是一种通过化学过程将碳氢化合物转化为可替代化石燃料的能源，具有低碳、环保的特点。</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当前进展与挑战</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目前合成燃料技术已取得显著进展，但仍面临成本高、效率低等挑战，需要进一步技术创新和政策支持。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未来发展趋势</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预计随着技术进步和政策推动，合成燃料将在未来能源结构中占据重要地位，成为低碳转型的重要支撑。</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5461</Words>
  <Application>WPS 演示</Application>
  <PresentationFormat>全屏显示(4:3)</PresentationFormat>
  <Paragraphs>490</Paragraphs>
  <Slides>42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2025-09-30T15:15:00Z</dcterms:created>
  <dcterms:modified xsi:type="dcterms:W3CDTF">2025-09-30T15:14:54Z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9C77D29ADE084B46B3DC0D126A8001C9_12</vt:lpwstr>
  </property>
  <property fmtid="{D5CDD505-2E9C-101B-9397-08002B2CF9AE}" pid="3" name="KSOProductBuildVer">
    <vt:lpwstr>2052-12.1.0.22529</vt:lpwstr>
  </property>
</Properties>
</file>