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博物馆语音导览新体验</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智慧讲解引领文化之旅</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人机对话逻辑设计</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语音识别技术是人机对话的基础，通过捕捉和解析用户的语音指令，实现与机器的有效交流。该技术在博物馆导览中扮演着至关重要的角色。</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语音识别技术</a:t>
            </a:r>
            <a:endParaRPr sz="2100" b="1" i="0">
              <a:solidFill>
                <a:srgbClr val="01CCFF"/>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自然语言处理技术使得机器能够理解和生成人类语言，从而进行更复杂的对话和信息交互。这对于提升博物馆导览的用户体验至关重要。</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自然语言处理</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对话管理机制负责协调和控制整个对话流程，确保用户问题得到准确回答。这一机制对于构建高效、智能的人机对话系统至关重要。</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对话管理机制</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个性化推荐算法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用户兴趣识别技术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通过分析用户历史行为数据，系统能够精准识别用户的兴趣爱好，从而提供个性化的导览服务。</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实时推荐算法应用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利用机器学习模型，根据用户当前位置和浏览习惯，动态调整推荐内容，确保信息的相关性和时效性。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反馈机制优化体验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建立用户反馈系统，收集使用后的满意度评价，不断调整推荐算法，提升用户体验和服务质量。</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硬件设备协同方案</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穿戴式接收终端</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穿戴式接收终端简介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穿戴式接收终端是博物馆语音导览的重要组成部分，通过无线传输技术向游客提供实时语音讲解服务。</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0"/>
            <a:ext cx="3040502" cy="362742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技术特点与优势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该设备具有轻便、舒适、易于操作等特点，支持多语言选择，满足不同游客需求，提升参观体验。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3"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应用场景与未来展望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广泛应用于各类博物馆、展览馆等场所，未来将结合增强现实（AR）、虚拟现实（VR）等技术，实现更多元化的互动体验。</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环境降噪处理技术</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环境降噪技术概述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环境降噪技术通过减少背景噪声，提高语音清晰度，为博物馆提供高质量的语音导览服务。</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常用降噪算法介绍</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包括谱减法、维纳滤波等经典算法，以及近年来基于深度学习的降噪技术，有效提升语音识别准确率。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应用场景与效果评估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在博物馆等嘈杂环境中，应用降噪技术后，语音识别率显著提升，用户体验得到改善，为智慧博物馆建设贡献力量。</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内容生产管理体系</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专家知识库构建</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专家知识库构建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专家知识库是语音导览系统的核心，通过收集并整合各领域专家的知识与见解，为用户提供深度、专业的讲解服务。</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数据采集与整合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从书籍、论文、访谈等多渠道收集信息，经过筛选、整理和分类，形成结构化的知识数据，为后续的智能分析奠定基础。</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智能化处理与应用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利用自然语言处理技术，对收集到的数据进行智能分析和挖掘，提取关键信息，实现语音导览内容的个性化定制和动态更新。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动态更新维护流程</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语音导览系统更新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定期对博物馆语音导览系统进行内容更新，确保信息准确、丰富且符合最新学术研究成果。</a:t>
            </a:r>
            <a:endParaRPr sz="1575" b="0" i="0">
              <a:solidFill>
                <a:srgbClr val="FFFFFF"/>
              </a:solidFill>
              <a:latin typeface="微软雅黑" panose="020B0503020204020204" charset="-122"/>
            </a:endParaRPr>
          </a:p>
        </p:txBody>
      </p:sp>
      <p:sp>
        <p:nvSpPr>
          <p:cNvPr id="5" name="New shape"/>
          <p:cNvSpPr/>
          <p:nvPr/>
        </p:nvSpPr>
        <p:spPr>
          <a:xfrm>
            <a:off x="4430015"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技术维护流程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包括硬件检查、软件升级和功能测试等步骤，保障系统运行的稳定性和可靠性。</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用户反馈机制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建立有效的用户反馈渠道，根据游客意见及时调整导览内容和功能，提升用户体验。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用户行为数据分析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热点区域监测模型</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热点区域监测模型简介</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热点区域监测模型用于实时捕捉和分析博物馆内游客聚集情况，为导览服务优化提供数据支持。</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技术实现与应用</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通过高精度传感器和数据分析算法，该模型能精确识别并定位人流密集区域，辅助调整导览路线和资源分配。</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提升参观体验价值</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利用热点区域监测结果优化导览布局，减少拥堵，提高游客满意度，同时增强博物馆安全管理效率。</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博物馆语音导览概述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核心应用场景解析</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交互体验优化策略</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硬件设备协同方案</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内容生产管理体系</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用户行为数据分析</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特殊群体服务拓展</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跨平台整合能力</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系统安全与稳定性</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01CCFF"/>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未来发展趋势展望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停留时长统计应用</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博物馆语音导览通过分析游客在展品前的停留时长，提供个性化内容推荐与优化参观路线。</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停留时长统计应用概述</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采用高精度传感器和定位技术实时记录游客行为，结合大数据分析，挖掘游客兴趣点与习惯。</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数据收集与处理</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根据停留时长分析结果，动态调整语音导览内容，提升互动性与参与度，增强游客满意度。</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个性化体验实现</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特殊群体服务拓展</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无障碍模式开发</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无障碍模式设计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针对视觉和听觉受限用户，设计易于使用的语音导览功能，提供文字转语音服务，确保信息传递的有效性和准确性。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交互界面优化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优化导览设备的触控操作，简化导航流程，使用户能够通过简单指令快速获取博物馆展品信息，提升用户体验。</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内容个性化调整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根据用户需求定制导览内容，如语速、音量调节和主题选择，以满足不同用户的个性化需求，增强导览的亲和力和吸引力。</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儿童专属讲解版本</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儿童友好界面设计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专为儿童设计的语音导览界面，采用鲜艳色彩和卡通形象，简化操作流程，使儿童轻松上手，享受探索博物馆的乐趣。</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267239"/>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互动式学习体验</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结合AR技术，提供互动小游戏和寻宝活动，让儿童在参与中学习历史知识，增强记忆点，激发对博物馆展品的兴趣。</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安全教育内容融入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特别增加安全教育环节，通过趣味故事讲述和模拟场景，教导儿童博物馆内的安全规则，培养良好的参观习惯。</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跨平台整合能力</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移动端同步控制</a:t>
            </a:r>
            <a:endParaRPr sz="3000" b="1" i="0">
              <a:solidFill>
                <a:srgbClr val="FFFFFF"/>
              </a:solidFill>
              <a:latin typeface="微软雅黑" panose="020B0503020204020204" charset="-122"/>
            </a:endParaRPr>
          </a:p>
        </p:txBody>
      </p:sp>
      <p:sp>
        <p:nvSpPr>
          <p:cNvPr id="4" name="New shape"/>
          <p:cNvSpPr/>
          <p:nvPr/>
        </p:nvSpPr>
        <p:spPr>
          <a:xfrm>
            <a:off x="1558800" y="2878465"/>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实现导览内容与手机端实时同步，方便游客随时获取展品信息，提升参观体验。</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移动端同步控制功能</a:t>
            </a:r>
            <a:endParaRPr sz="2100" b="1" i="0">
              <a:solidFill>
                <a:srgbClr val="01CCFF"/>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界面简洁直观，支持一键操作，无需复杂设置，确保不同年龄段用户均可轻松使用。</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操作便捷性设计</a:t>
            </a:r>
            <a:endParaRPr sz="2100" b="1" i="0">
              <a:solidFill>
                <a:srgbClr val="01CCFF"/>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采用高级加密技术保护用户数据安全，防止个人信息泄露，保障用户隐私权益。</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数据安全保障</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AR增强现实融合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AR增强现实技术简介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AR增强现实技术通过在真实世界中叠加虚拟信息，提供丰富的交互体验。广泛应用于教育、娱乐等多个领域，提升用户沉浸感。</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博物馆AR导览优势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结合AR技术，博物馆语音导览能直观展示展品历史与细节，增强观众参与度。同时，互动性强，使学习过程更生动有趣。</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实现方式及应用场景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利用智能设备和特定软件，将虚拟内容实时投射至现实场景中，如3D模型、动画等。适用于展览讲解、历史文化教育等多种场景，极大丰富了参观体验。</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09</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系统安全与稳定性</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数据加密传输协议</a:t>
            </a:r>
            <a:endParaRPr sz="3000" b="1" i="0">
              <a:solidFill>
                <a:srgbClr val="FFFFFF"/>
              </a:solidFill>
              <a:latin typeface="微软雅黑" panose="020B0503020204020204" charset="-122"/>
            </a:endParaRPr>
          </a:p>
        </p:txBody>
      </p:sp>
      <p:sp>
        <p:nvSpPr>
          <p:cNvPr id="4" name="New shape"/>
          <p:cNvSpPr/>
          <p:nvPr/>
        </p:nvSpPr>
        <p:spPr>
          <a:xfrm>
            <a:off x="1558800" y="1627201"/>
            <a:ext cx="3032182"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数据加密传输协议概述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数据加密传输协议通过加密技术保护信息在传输过程中的安全，防止数据被截获、篡改。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17982" y="1627201"/>
            <a:ext cx="3040501"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常见加密算法介绍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常见的加密算法包括对称加密和非对称加密，各有优缺点，适用于不同场景的数据保护需求。</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84" y="1627201"/>
            <a:ext cx="3040528" cy="3587380"/>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安全传输协议的应用案例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在博物馆语音导览系统中，采用TLS等安全协议确保用户与服务器之间的通信安全，保障数据隐私。</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应急备份恢复机制</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数据备份重要性</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定期备份导览系统数据，保障语音内容和用户信息的安全，防止数据丢失或损坏。</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应急恢复流程</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建立快速的数据恢复机制，确保在系统故障时能迅速恢复服务，减少对游客体验的影响。</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测试与演练</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定期进行应急恢复演练，验证备份数据的完整性和恢复流程的有效性，提高应对突发事件的能力。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博物馆语音导览概述</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10</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未来发展趋势展望</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人工智能深度应用</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语音识别技术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语音识别是人工智能的核心，通过分析声音信号，将语音转换为文字信息。在博物馆语音导览中，它使得用户可以通过口述指令获取信息。</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自然语言处理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自然语言处理让机器能够理解人类的语言，实现与用户的自然对话。在博物馆应用中，它提升了导览系统的互动性和用户体验。</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深度学习应用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深度学习是机器学习的一个分支，通过模拟人脑神经网络进行学习。在语音导览中，它用于优化语音识别和语义理解的准确性。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虚拟现实交互升级</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虚拟现实导览优势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通过VR技术，参观者可以身临其境地体验博物馆展品，获得更直观深刻的历史与文化认知，有效提升互动性和趣味性。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交互功能升级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新一代语音导览系统结合手势识别和面部追踪技术，使用户能够通过简单动作与虚拟展品进行互动，增强沉浸感和参与度。</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多语言支持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系统提供多种语言选项，满足不同国籍游客的需求，确保每位访客都能无障碍地享受展览内容，增进文化交流。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定义与功能定位</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定义与功能定位</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博物馆语音导览是一种利用声音技术为参观者提供展览内容解说、历史背景介绍及互动体验的多媒体服务。</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核心技能类别</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博物馆语音导览系统涵盖音频录制、自然语言处理、人机交互设计等核心技术，旨在提升参观者的互动体验和知识获取效率。</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应用场景分析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在博物馆中，语音导览被广泛应用于艺术品解读、历史事件重现等方面，通过智能设备实现个性化讲解，满足不同参观者的需求。</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技术实现基础</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语音识别技术是博物馆语音导览的核心技术之一，通过将用户的语音信息转化为文字信息，实现对展品的精准讲解。</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语音识别技术</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自然语言处理技术使得语音导览系统能够理解和处理用户的自然语言指令，提供个性化、智能化的服务。</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自然语言处理</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博物馆语音导览系统需要大量的数据存储和高速传输能力，以支持实时的语音讲解和互动功能。</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数据存储与传输</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核心应用场景解析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展品智能匹配机制</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展品智能匹配机制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根据参观者的兴趣和偏好，智能系统自动推荐相关展品信息，提高导览体验的个性化和效率。</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语音识别技术应用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利用先进的语音识别技术，实时分析用户语音指令，精准响应用户需求，实现无障碍交流。</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数据分析与优化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通过收集和分析用户使用数据，不断优化展品匹配算法，提升导览服务的智能化水平和用户体验。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多语言适配方案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多语言适配方案概述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针对博物馆语音导览系统，提供多语言支持方案，确保不同国籍游客能无障碍理解展览内容。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技术实现途径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通过引入先进的翻译软件和语音合成技术，实现展品解说的即时翻译与朗读，提升用户体验。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用户反馈机制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设立反馈渠道收集使用多语言功能的用户体验，持续优化翻译准确性和语音自然性，满足多样化需求。</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交互体验优化策略</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3767</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2025-10-01T03:05:00Z</dcterms:created>
  <dcterms:modified xsi:type="dcterms:W3CDTF">2025-10-01T03:04:22Z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63591972801941FC920CD70F72BB7029_12</vt:lpwstr>
  </property>
  <property fmtid="{D5CDD505-2E9C-101B-9397-08002B2CF9AE}" pid="3" name="KSOProductBuildVer">
    <vt:lpwstr>2052-12.1.0.22529</vt:lpwstr>
  </property>
</Properties>
</file>