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博物馆模拟游戏新体验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沉浸式文化探索之旅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光影氛围营造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通过精心设计的灯光和色彩，模拟游戏能够营造出独特的历史或艺术氛围，增强玩家的沉浸感。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光影与博物馆氛围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利用不同光源类型和亮度调整，实现从明亮到幽暗的场景变化，为玩家提供多样化的体验。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环境光线调节技巧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运用投影、动态光影等技术手段，创造出逼真的历史场景或艺术作品展示，提升游戏的互动性和观赏性。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特殊效果的应用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交互系统架构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角色控制机制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角色选择与分配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在博物馆模拟游戏中，玩家首先需要从预设的角色列表中选择合适的代表，每个角色拥有独特的技能和背景故事，这将直接影响游戏进程和策略制定。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角色控制机制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游戏采用直观的操控方式，允许玩家通过简单操作来指挥角色行动，包括移动、交互等，确保玩家能够轻松上手并沉浸于博物馆探索之旅。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技能升级系统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随着游戏的深入，玩家可以通过完成任务或挑战来解锁新技能，提升角色能力。此机制鼓励玩家不断探索与学习，增强游戏体验的丰富性和深度。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线索收集模式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线索收集策略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玩家需通过仔细观察展品、阅读说明和与NPC交流，以获取关键信息。此过程考验观察力与分析能力。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互动体验增强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游戏融入AR技术，允许玩家通过手机或专用设备扫描展品，解锁隐藏线索和故事背景，提升沉浸感。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团队合作模式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支持多人协作，玩家需分工合作，共享信息，共同解决谜题。促进社交互动，加深对博物馆文化的理解。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解谜触发逻辑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解谜触发条件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在博物馆模拟游戏中，玩家需通过观察展品细节、解读历史文献等行为触发解谜事件，进而推动游戏进程。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逻辑推理过程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根据收集到的线索和信息，玩家需要运用逻辑思维和推理能力，逐步解开谜题的真相，这一过程考验了玩家的分析能力和耐心。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解谜结果与奖励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成功解开谜题后，玩家将获得相应的游戏奖励，如解锁新区域、获取珍贵文物等。同时，这些成就也将加深玩家对博物馆文化的理解。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知识融合策略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展品信息植入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展品背景信息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介绍每件展品的历史背景、创作意图及其在文化或科技上的意义，帮助玩家更好地理解展品的价值和重要性。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展品互动体验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设计互动环节，如虚拟试戴、历史场景重现等，使玩家通过亲身体验深入了解展品背后的故事，增强游戏的教育性和趣味性。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展品保护意识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强调展品保护的重要性，通过游戏教育玩家认识到文物保护的必要性，培养公众的文化责任感和历史使命感。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历史故事线设计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历史故事线设计概述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历史故事线是博物馆模拟游戏的核心，通过精心设计的故事线，引导玩家深入了解特定历史事件或时期，增强游戏的沉浸感和教育意义。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关键历史节点选取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选取具有代表性和教育意义的历史节点，作为故事线的重要组成部分，确保每个节点都能为玩家提供有价值的信息和深刻的体验。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互动元素融入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在历史故事线中巧妙融入互动元素，如任务挑战、谜题解答等，激发玩家的参与兴趣，使学习过程更加生动有趣。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专家语音导览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语音导览介绍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专家语音导览是模拟游戏的重要组成部分，通过专业讲解，增强玩家对博物馆展品的理解和兴趣。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功能与优势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该功能不仅提供详尽的历史背景和艺术价值，还通过互动问答提升游戏体验，使学习更加生动有趣。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使用技巧分享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玩家应充分利用语音导览，提前了解展览重点，合理安排参观路线，以获得最佳的教育体验和游戏效果。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任务体系规划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游戏概述定位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场景美术设计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交互系统架构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知识融合策略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任务体系规划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教育价值延伸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技术实现方案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用户体验优化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运营推广计划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数据监测分析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主线剧情推进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玩家将穿越时空，探索古埃及、玛雅等文明的辉煌与秘密，通过解谜和任务深入了解它们的历史和文化。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探索古代文明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游戏中包含丰富的世界名画和雕塑，玩家需运用观察力和推理技巧解开隐藏的故事，体验艺术与历史的魅力。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艺术宝藏解密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重现历史上的重大科学发明，如蒸汽机、电报等，让玩家在互动中学习科学原理，感受科技进步的力量。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科学发明重现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支线探索挑战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历史文物寻宝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玩家需在博物馆内寻找特定文物，通过线索和提示解开谜题，最终找到目标文物。此任务考验玩家的观察力与推理能力。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艺术鉴赏挑战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参与者需识别不同艺术作品的风格、作者及创作年代。通过深入分析画作细节，提升对艺术史的理解与鉴赏水平。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互动体验任务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设计一系列与展品相关的互动活动，例如模拟考古挖掘、VR虚拟现实体验等，增加游戏的趣味性和教育意义，促进观众参与。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成就奖励机制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成就等级划分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根据玩家在游戏中的表现和完成度，设定不同级别的成就奖励。从初级到专家级别，每提升一级都能获得相应的荣誉和奖励。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奖励类型多样化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成就奖励不仅限于虚拟货币或道具，还包括特殊称号、限定皮肤等。这些奖励不仅增加了游戏的趣味性，也鼓励了玩家的长期参与。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成就展示系统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游戏中设有成就展示界面，玩家可以在此查看自己所获得的成就和奖励。这不仅增强了玩家的成就感，也促进了社区内的交流与分享。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教育价值延伸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文化认知培养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认知历史发展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通过模拟游戏，玩家可以了解不同文化背景下的认知演变，从古至今的思维方式。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多元文化体验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游戏设计包含多种文化元素，如节日、习俗等，使玩家在游戏中自然接触并学习到不同文化的精髓。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文化传承教育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游戏中融入了丰富的文化遗产知识，旨在教育玩家理解并尊重各种文化传统的重要性。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动手实践环节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此环节通过模拟博物馆场景，让玩家亲身体验考古、修复文物等过程，加深对历史文物的理解与保护意识。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动手实践环节概述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玩家将扮演不同角色，如考古学家、历史学家等，完成寻找线索、修复文物等任务，提升团队合作与解决问题的能力。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角色扮演与任务设计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游戏设置即时反馈系统，根据玩家表现给予评分和建议，鼓励玩家不断尝试，优化操作方法，提高整体参与度和满意度。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互动体验与反馈机制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跨学科联结点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跨学科联结点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博物馆模拟游戏作为教育工具，有效结合艺术、历史与科技，促进学生多领域知识整合。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技能融合实践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通过模拟游戏，学生能将理论知识应用于实践，提升解决实际问题的能力，实现理论与实践的无缝对接。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激发创新思维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游戏设计鼓励玩家探索未知，培养创新思维和批判性思考能力，为学生未来学术或职业生涯奠定基础。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技术实现方案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VR设备适配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VR设备适配概述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探讨VR设备在博物馆模拟游戏中的适配性，确保玩家能够获得沉浸式体验。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硬件兼容性分析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分析不同型号和品牌的VR设备对游戏的支持情况，包括分辨率、刷新率等技术参数。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软件优化策略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提出针对VR设备的软件优化方案，以提升游戏运行流畅度和用户体验。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物理引擎优化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物理引擎基础概念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物理引擎是模拟物体在虚拟环境中运动和交互的数学模型，通过算法计算物体的物理属性如速度、加速度等，确保游戏世界的真实性和连贯性。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优化策略与技术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为提高物理引擎效率，采用空间划分、碰撞检测优化、动态更新等技术减少计算量。同时，合理选择数据结构和算法也是关键，以实现性能最大化。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性能测试与调优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定期进行性能测试，分析物理引擎运行瓶颈，针对性地进行调优。利用工具监控资源消耗，调整参数配置，确保在不同硬件设备上都能流畅运行。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游戏概述定位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多端兼容测试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多端兼容测试概述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探讨如何确保博物馆模拟游戏在不同设备和操作系统上运行顺畅，包括PC、移动设备等。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关键兼容性问题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分析常见的兼容性问题，如屏幕尺寸适配、触控操作优化，以及不同系统间的性能差异处理策略。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测试流程与工具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介绍多端兼容测试的标准流程及常用工具，强调持续集成和自动化测试在提升游戏兼容性中的作用。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用户体验优化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操作引导界面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操作引导界面概述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在博物馆模拟游戏中，操作引导界面是玩家了解游戏规则和进行初步探索的关键入口，通过直观的图形和文字说明，帮助玩家快速熟悉游戏环境。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功能模块介绍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操作引导界面包含多个功能模块，如新手教程、游戏地图和任务列表等，每个模块都设计有明确的指引，确保玩家能够顺利开始并深入探索博物馆世界。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交互体验优化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为了提升玩家体验，操作引导界面采用简洁明了的布局和流畅的交互设计，使玩家在游戏初期能快速上手，减少学习成本，享受沉浸式的游戏乐趣。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难度调节系统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难度等级划分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根据用户技能水平，游戏设定多个难度级别，从初级到专家，逐步增加挑战性。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动态调整机制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游戏内设有实时反馈系统，根据玩家表现自动调整难度，确保体验既具挑战性又不失趣味性。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1"/>
            <a:ext cx="3031738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自定义难度设置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允许玩家根据自身偏好设定游戏难度，提供个性化游戏体验，满足不同玩家需求。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反馈收集通道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用户满意度调查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通过在线问卷和现场反馈，收集玩家对博物馆模拟游戏的整体体验评价，包括游戏的趣味性、教育价值及技术问题等。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功能改进建议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鼓励玩家提出具体改进意见，如增加互动元素、改善界面设计或优化游戏逻辑，以提升游戏体验和教育效果。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技术支持与客服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提供快速响应的技术支持和客服渠道，解决玩家在游戏中遇到的问题，增强玩家的满意度和忠诚度。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运营推广计划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博物馆联名合作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博物馆联名合作优势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通过与不同博物馆的合作，可以增加展览的多样性和吸引力，吸引更多参观者，并提高品牌知名度。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合作模式探索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探讨多种合作模式，如共同主办展览、互借展品、联合举办活动等，以实现资源共享和互利共赢。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成功案例分享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分析国内外博物馆联名合作的成功案例，总结经验教训，为未来的合作提供参考和借鉴。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赛事活动策划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赛事策划流程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赛事策划包括主题设定、规则制定、宣传推广等环节，确保活动顺利进行。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参赛者选拔机制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通过线上报名、资格审核等方式选拔参赛者，保证比赛的公平性和专业性。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赛事奖项设置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设立不同级别的奖项以激励参赛者，提高比赛的吸引力和参与度。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社群运营维护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社群活动策划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定期组织线上线下博物馆主题活动，如导览、讲座和互动体验，增强用户参与感和归属感。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用户反馈收集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建立多渠道反馈机制，及时收集用户意见和建议，不断优化游戏内容和用户体验。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0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社区管理策略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制定严格的社区管理制度，确保用户行为规范，营造积极健康的社群环境。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数据监测分析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核心玩法简介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游戏背景设定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博物馆模拟游戏以历史长河中的文明与艺术为背景，玩家将扮演博物馆策展人，策划展览、收藏文物，体验文化传承与创新。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核心玩法概览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玩家通过收集、研究、展示文物，完成各种任务和挑战，提升博物馆等级，解锁新功能和展览区域，感受从无到有打造博物馆的乐趣。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互动元素设计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游戏融入角色扮演、策略规划、社交互动等元素，如玩家间合作举办特展、竞拍珍稀文物等，增强游戏的沉浸感和互动性。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行为轨迹追踪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通过分析用户在博物馆中的移动路径，了解参观者的兴趣和偏好，为优化展览布局提供数据支持。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行为轨迹追踪技术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利用传感器和摄像头捕捉参观者的行为，结合数据分析，实时调整展览内容和互动方式。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实时监控与反馈系统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根据行为轨迹追踪结果，设计个性化导览路线，增加互动环节，提高参观者的满意度和参与度。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提升游客体验策略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停留热点统计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停留热点区域分析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通过统计博物馆内各区域的停留时间，识别出访客偏好的热点区域，为展览布局和导览服务优化提供数据支持。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热门展品热度排行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对博物馆内展品的参观频次进行排序，揭示哪些展品最吸引观众，有助于调整展览策略，强化重点展品的宣传推广。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高峰时段流量监测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记录并分析博物馆在不同时间段的客流量，确定人流高峰时段，为合理安排工作人员、维护秩序提供依据。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改进方向建议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提升互动体验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通过增加用户参与的环节，如虚拟讲解员、互动游戏等，可以显著提高参观者的沉浸感和学习效果。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优化展品布局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合理的展品布局不仅能引导游客流动，还能突出重要展品，增强展览的整体性和教育性。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强化技术应用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利用虚拟现实(VR)、增强现实(AR)等现代科技手段，为博物馆模拟游戏增添更多可能性，提升用户体验。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目标用户群体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博物馆模拟游戏在教育中扮演重要角色，通过互动体验激发学生对历史和文化的兴趣，增强记忆力和理解力。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教育领域应用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作为家庭亲子活动，博物馆模拟游戏提供寓教于乐的体验，促进家庭成员间的交流与合作，增加共同话题。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家庭娱乐选择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此类游戏有助于向公众普及历史文化知识，特别是对青少年有显著的教育意义，使学习过程更加生动有趣。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历史文化普及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特色亮点提炼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互动体验式学习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通过模拟游戏，参与者能够亲身体验博物馆文化，加深对历史文物的理解和记忆。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跨学科知识融合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游戏中融入历史、艺术、科技等多学科知识，提升玩家的综合素养和认知广度。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创新教育模式探索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利用虚拟现实技术，打破传统教育局限，为教育领域带来全新的教学方式和理念。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场景美术设计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展厅空间布局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展厅空间布局概述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博物馆的展厅空间布局是展览成功的关键，涉及展品分布、参观路线设计及互动体验区设置。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展品分布策略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依据展品的历史价值、艺术特色进行科学分布，确保观众能有序地欣赏到每一件展品，同时避免拥堵。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互动体验区设计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设立互动体验区，通过多媒体和虚拟现实技术增强观众参与感，提升教育与娱乐效果。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文物建模标准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文物建模标准概述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文物建模是博物馆模拟游戏中的关键步骤，它要求精确复现历史文物的外观和结构，确保游戏的真实性与教育价值。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建模精度要求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建模过程需严格遵循文物的历史数据和考古研究成果，通过高分辨率扫描、三维重建等技术手段，实现高度仿真的视觉效果。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材料与色彩还原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选择符合文物年代的材料，并采用科学的色彩分析方法，对文物的原始色泽进行精准还原，增强玩家的沉浸感和认知体验。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5375</Words>
  <Application>WPS 演示</Application>
  <PresentationFormat>全屏显示(4:3)</PresentationFormat>
  <Paragraphs>492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2025-10-01T03:01:00Z</dcterms:created>
  <dcterms:modified xsi:type="dcterms:W3CDTF">2025-10-01T03:00:52Z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B5B481B5FEAC4CCDB47C0C19F606E9EB_12</vt:lpwstr>
  </property>
  <property fmtid="{D5CDD505-2E9C-101B-9397-08002B2CF9AE}" pid="3" name="KSOProductBuildVer">
    <vt:lpwstr>2052-12.1.0.22529</vt:lpwstr>
  </property>
</Properties>
</file>