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玻色子基础理论解析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量子场论中的玻色子特性</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玻色-爱因斯坦分布</a:t>
            </a:r>
            <a:endParaRPr sz="3000" b="1" i="0">
              <a:solidFill>
                <a:srgbClr val="FFFFFF"/>
              </a:solidFill>
              <a:latin typeface="微软雅黑" panose="020B0503020204020204" charset="-122"/>
            </a:endParaRPr>
          </a:p>
        </p:txBody>
      </p:sp>
      <p:sp>
        <p:nvSpPr>
          <p:cNvPr id="4" name="New shape"/>
          <p:cNvSpPr/>
          <p:nvPr/>
        </p:nvSpPr>
        <p:spPr>
          <a:xfrm>
            <a:off x="1558800"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玻色-爱因斯坦分布，也称为玻色-爱因斯坦统计，是统计力学中描述大量全同粒子（如光子）在连续能级上分布的概率分布。</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玻色-爱因斯坦分布定义</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玻色子是自旋为整数的粒子，光子就是其中的一种。它们遵循玻色-爱因斯坦统计规律，在低温下趋向于占据最低能级。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玻色子与光子关系</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玻色-爱因斯坦分布在量子光学、凝聚态物理等领域有重要应用。它帮助我们理解光的相干性、激光原理等现象。</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应用场景及意义</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宏观量子效应</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玻色-爱因斯坦凝聚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当低温条件下，大量玻色子原子的量子态叠加形成宏观量子现象，表现为集体相干行为，即玻色-爱因斯坦凝聚。</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超流与超导性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在玻色-爱因斯坦凝聚态中，原子表现出无粘滞性的流动特性，即超流性；同时，凝聚态下的电子也能实现零电阻传输，展现超导性。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量子简并态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玻色子在极低温度下达到量子简并态，此时系统内所有粒子都处于同一量子状态，这一现象对理解物质的基本属性具有重要意义。</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凝聚态现象解析</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玻色-爱因斯坦凝聚</a:t>
            </a:r>
            <a:endParaRPr sz="3000" b="1" i="0">
              <a:solidFill>
                <a:srgbClr val="FFFFFF"/>
              </a:solidFill>
              <a:latin typeface="微软雅黑" panose="020B0503020204020204" charset="-122"/>
            </a:endParaRPr>
          </a:p>
        </p:txBody>
      </p:sp>
      <p:sp>
        <p:nvSpPr>
          <p:cNvPr id="4" name="New shape"/>
          <p:cNvSpPr/>
          <p:nvPr/>
        </p:nvSpPr>
        <p:spPr>
          <a:xfrm>
            <a:off x="1558800" y="1627202"/>
            <a:ext cx="3040574" cy="4308743"/>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玻色-爱因斯坦凝聚简介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玻色-爱因斯坦凝聚（BEC）是一种量子物质状态，当足够多的玻色子在极低温度下聚集于单一量子态时形成。此现象是量子力学与宏观物理现象的交汇点。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74" y="1627201"/>
            <a:ext cx="3040532" cy="4308743"/>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BEC的实现条件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实现BEC需要超低温环境和高原子数密度，通常通过激光冷却技术获得。这种技术能够精确控制原子运动，为观测BEC提供理想条件。</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6" y="1627201"/>
            <a:ext cx="3040531" cy="4308743"/>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BEC的应用前景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BEC在基础物理学研究和精密测量领域具有重要应用价值。此外，其在量子计算和量子信息处理等前沿科技中也显示出巨大潜力。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超流性与超导性</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玻色-爱因斯坦凝聚态</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在极低温度下，玻色子气体会进入一种量子力学状态，即玻色-爱因斯坦凝聚态。此时，大部分原子都处于基态，具有高度的相干性和超流动性。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超流性特性</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玻色-爱因斯坦凝聚态展现出独特的超流性，即无粘滞流动，即使在没有外部驱动力的情况下也能持续流动，且流速可精确控制。</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超导性与超流性</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超流性与超导性虽性质不同，但在物理机制上存在关联。两者均源于玻色子系统的集体激发，展示了量子力学在宏观尺度上的奇特现象。</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物理实验验证</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激光冷却技术</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激光冷却原理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激光冷却技术利用光子与粒子之间的相互作用，通过降低粒子的运动能量来实现冷却。该方法有效提高了玻色子系统的稳定性和测量精度。</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关键技术参数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激光冷却技术的关键参数包括激光的频率、功率以及与玻色子相互作用的时间。精确控制这些参数对实现高效冷却至关重要。</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激光冷却技术在量子信息处理、精密测量等领域具有广泛的应用前景。随着技术的不断进步，预计未来将在更多领域展现出其独特的优势。</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原子气室观测</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原子气室原理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通过将气体密封在高真空环境中，形成稳定的原子云，利用电磁场精确操控玻色子行为，实现高精度测量。</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观测技术进展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采用激光冷却和捕陷技术，大幅提高原子气室中玻色子的相干性和稳定性，为精密物理实验提供坚实基础。</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原子气室观测技术不仅深化对玻色-爱因斯坦凝聚态的理解，还助力量子计算、精密时钟等领域的创新发展。</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量子计算关联</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量子比特载体</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玻色子概述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玻色子是量子力学中的一种基本粒子，主要参与弱相互作用、电磁相互作用和强相互作用。它们在构建标准模型中扮演关键角色。</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玻色子的分类</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根据自旋和参与的相互作用，玻色子可分为光子、W和Z玻色子、胶子等。每种玻色子有独特的性质和应用，如光子传递电磁力。</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玻色子与量子比特</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在量子计算中，玻色子可作为量子比特载体，利用其叠加态实现信息存储。通过调控玻色子状态转换，实现量子信息的高效处理。</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玻色子基本概念</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典型玻色子类型</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遵从统计规律</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凝聚态现象解析</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物理实验验证</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量子计算关联</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宇宙学中的角色</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前沿研究方向</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跨学科应用领域</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理论模型演进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纠缠态制备原理</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纠缠态是量子力学中两个或多个粒子之间存在的特殊关联状态，表现为任一粒子的测量结果即时影响其他粒子的状态。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纠缠态基本概念</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制备纠缠态主要基于量子力学非局域性原理，通过特定相互作用使粒子达到纠缠状态，广泛应用于量子通信与计算等领域。</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制备原理概述</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常见的纠缠态制备方法包括参量下转换、光子对碰撞等，这些方法利用非线性光学过程产生纠缠态，为量子技术提供基础支持。</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实验制备方法</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宇宙学中的角色</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暗物质候选粒子</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暗物质候选粒子简介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暗物质候选粒子是理论上存在的粒子，其存在是为了解释宇宙中观测到的大量暗物质现象。这些粒子不与电磁力相互作用，因此难以直接探测。</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主要候选粒子类型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包括弱相互作用大质量粒子、轴子等，它们各自具有不同的物理特性和产生机制，是当前理论物理研究中的热点。</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探测方法与挑战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利用粒子加速器、深空探测等技术进行探测，但由于暗物质粒子难以被直接观测，研究面临极大挑战。</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早期宇宙相变</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早期宇宙相变概念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早期宇宙经历了一系列复杂的相变，包括从夸克-胶子等离子体到强子相的转换，这些相变对理解宇宙早期状态至关重要。</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16"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相变中玻色子的角色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在早期宇宙相变过程中，玻色子如光子、W和Z粒子扮演关键角色，它们的相互作用推动了物质形态的转变和发展。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相变对宇宙演化影响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早期宇宙的相变不仅塑造了物质的基本结构，还影响了后续的物理过程和宇宙的大尺度结构形成，对现代宇宙学研究具有深远意义。</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前沿研究方向</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拓扑物态调控</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拓扑物态调控是研究物质在特定条件下表现出的独特性质，通过改变材料结构或环境条件，实现对物质性质的精确控制。</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拓扑物态调控概述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包括磁场、电场、压力等多种手段，通过这些外部作用力来调节材料的电子结构和能带结构，从而实现对拓扑物态的调控。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调控方法与技术</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拓扑物态调控在量子计算、自旋电子学等领域有广泛应用前景，有望推动信息技术和能源存储技术的发展。</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应用领域展望</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非对易任意子研究</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非对易任意子概念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非对易任意子是量子计算中的关键对象，其位置和动量无法同时精确测量。这一特性使其在构建超越经典计算机的新型计算机模型中扮演重要角色。</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研究进展与挑战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近年来，科学家在非对易任意子的实验制备、操控及其应用方面取得了显著进展。然而，如何实现大规模集成和稳定操控仍然是该领域面临的主要挑战。</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未来研究将聚焦于提升非对易任意子的操控精度、探索其在量子信息处理中的新应用，并开发更高效的量子计算架构。</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09</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跨学科应用领域</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精密测量仪器</a:t>
            </a:r>
            <a:endParaRPr sz="3000" b="1" i="0">
              <a:solidFill>
                <a:srgbClr val="FFFFFF"/>
              </a:solidFill>
              <a:latin typeface="微软雅黑" panose="020B0503020204020204" charset="-122"/>
            </a:endParaRPr>
          </a:p>
        </p:txBody>
      </p:sp>
      <p:sp>
        <p:nvSpPr>
          <p:cNvPr id="4" name="New shape"/>
          <p:cNvSpPr/>
          <p:nvPr/>
        </p:nvSpPr>
        <p:spPr>
          <a:xfrm>
            <a:off x="1558800" y="1627201"/>
            <a:ext cx="3040516" cy="3627420"/>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精密测量仪器概述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精密测量仪器用于获取高精度的数据，涵盖光学、电子、机械等多个领域，是科学研究和工业制造不可或缺的工具。</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627420"/>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主要类型与应用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包括激光干涉仪、原子力显微镜、X射线晶体学设备等，广泛应用于物理、化学、生物等领域的微观结构分析与测量。</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32" cy="3627420"/>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最新技术进展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随着纳米技术和量子技术的发展，新型精密测量仪器不断涌现，如量子传感器、超分辨率显微镜等，极大提升了测量精度和效率。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量子传感技术开发</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量子传感技术简介</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量子传感技术利用量子力学原理，实现高精度测量。其核心在于量子态的操控与探测，为科研和工业应用提供新途径。</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主要应用领域</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量子传感技术广泛应用于物理、化学、生物等领域。通过高灵敏度检测，助力科学研究突破传统限制，推动技术进步。</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关键技术挑战</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量子传感技术面临诸多挑战，如环境噪声影响、量子态稳定性等。克服这些难题，是提升技术性能的关键所在。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玻色子基本概念</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10</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理论模型演进</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相对论性推广</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相对论性玻色子定义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在相对论框架下，玻色子是传递基本相互作用的粒子，如光子、W和Z粒子等。它们以无质量或特定质量形式存在，对宇宙基本结构至关重要。</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量子场论中的玻色子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量子场论通过引入玻色子场来描述这些粒子的行为，允许我们计算它们之间的相互作用和产生过程，为理解微观世界提供了理论基础。</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玻色子与标准模型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标准模型中包含多种玻色子，如胶子、光子等，这些粒子不仅参与强相互作用和电磁相互作用，也是构成物质的基本组成部分之一。</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规范场论框架</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规范场论简介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规范场论是量子场论的重要分支，用于描述基本粒子间的相互作用，如电磁相互作用、弱相互作用和强相互作用。</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规范对称性与守恒律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规范对称性是规范场论的核心概念，它保证了物理定律在局域洛伦兹变换下的不变性，从而引出了电荷、同位旋等守恒量。</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杨-米尔斯理论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杨-米尔斯理论是规范场论的基石，通过引入非阿贝尔规范场，成功解释了基本粒子的自相互作用现象，为标准模型提供了理论基础。</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定义与特性</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玻色子概述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玻色子是一类基本粒子，以印度物理学家萨提延德拉·纳特·玻色命名。它们参与电磁相互作用和弱相互作用，如光子、W和Z玻色子等。</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玻色子特性</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玻色子具有无质量或轻质量的特性，且自旋为整数倍的约化普朗克常数。它们在量子场论中扮演重要角色，通过交换机制传递作用力。</a:t>
            </a:r>
            <a:endParaRPr sz="1575" b="0" i="0">
              <a:solidFill>
                <a:srgbClr val="FFFFFF"/>
              </a:solidFill>
              <a:latin typeface="微软雅黑" panose="020B0503020204020204" charset="-122"/>
            </a:endParaRPr>
          </a:p>
        </p:txBody>
      </p:sp>
      <p:sp>
        <p:nvSpPr>
          <p:cNvPr id="6" name="New shape"/>
          <p:cNvSpPr/>
          <p:nvPr/>
        </p:nvSpPr>
        <p:spPr>
          <a:xfrm>
            <a:off x="6458401" y="3365807"/>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玻色-爱因斯坦凝聚</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玻色-爱因斯坦凝聚是玻色子在极低温度下进入的独特量子态，所有粒子处于同一量子态，具有高度相干性和可操控性，对量子物理研究具有重大意义。</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自旋量子数</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自旋量子数是量子力学中描述粒子自旋性质的整数或半整数，决定了粒子的旋转状态。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自旋量子数定义</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根据自旋量子数的不同取值，玻色子分为费米子和玻色子两大类，分别具有不同的统计性质。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自旋量子数分类</a:t>
            </a:r>
            <a:endParaRPr sz="2100" b="1" i="0">
              <a:solidFill>
                <a:srgbClr val="FFD8AE"/>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自旋量子数与粒子的角动量密切相关，通过量子力学理论可以推导出两者之间的关系公式。</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自旋量子数与角动量关系</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典型玻色子类型</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光子及其应用</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光子的基本特性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光子是光的基本粒子，具有波粒二象性。在量子力学中，光子的能量和动量由其频率和波长决定，广泛应用于光学和通信领域。</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光子的应用实例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光子技术在光纤通信、激光加工和生物医学成像等领域有广泛应用。光纤通信利用光子传输信息，提高数据传输速度；激光加工则用于精密切割与焊接。</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光子的未来发展方向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未来光子学将向更高效率、更高集成度发展，如量子计算中的光子芯片，有望突破传统计算极限。此外，光子在量子通信中的应用前景广阔。</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介子家族成员</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22"/>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介子基本概念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介子是玻色子家族中一种粒子，质量介于电子和质子之间，由夸克通过胶子相互作用形成，主要参与强相互作用过程。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267222"/>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介子种类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介子包括π介子、κ介子等，每种介子具有不同的自旋和宇称属性，通过衰变释放能量，对理解物质基本结构至关重要。</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16" cy="3267222"/>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介子应用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介子的研究对于探索宇宙起源、粒子物理标准模型的验证及新物理现象的预测具有重要意义，为高能物理实验提供关键数据。</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遵从统计规律</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4190</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2025-10-01T03:53:00Z</dcterms:created>
  <dcterms:modified xsi:type="dcterms:W3CDTF">2025-10-01T03:52:54Z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BC8ABD91809944FD9E2F753C1B1D192E_12</vt:lpwstr>
  </property>
  <property fmtid="{D5CDD505-2E9C-101B-9397-08002B2CF9AE}" pid="3" name="KSOProductBuildVer">
    <vt:lpwstr>2052-12.1.0.22529</vt:lpwstr>
  </property>
</Properties>
</file>