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履带行走机器人技术解析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9EDBFF"/>
                </a:solidFill>
                <a:latin typeface="微软雅黑" panose="020B0503020204020204" charset="-122"/>
              </a:rPr>
              <a:t>结构设计与应用场景探索</a:t>
            </a:r>
            <a:endParaRPr sz="30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履带运动模式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履带行走机器人通过履带与地面的摩擦产生驱动力，实现前进、后退和转向等动作。履带的设计使其能够适应多种复杂地形。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履带运动原理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履带行走机器人的运动模式主要包括直线行走、曲线行走和越障行走三种。每种模式根据任务需求进行灵活调整，以完成不同任务。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运动模式分类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履带行走机器人的运动控制技术涉及传感器数据采集、路径规划和实时反馈调整等环节。先进的控制算法能提高机器人的运动精度和稳定性。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运动控制技术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地形适应能力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地形适应机制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履带行走机器人通过其独特的履带结构，能够有效应对复杂多变的地形条件，如沙地、泥沼等，确保在各种环境下稳定运行。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越障能力展示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该机器人装备了先进的越障系统，能够在不平整路面上自如行进，轻松越过障碍物，展现出卓越的地形适应性和灵活性。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环境感知技术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利用高精度传感器和先进算法，机器人能够实时感知周围环境变化，智能调整行走策略，以适应不同的地形挑战，提高任务完成效率。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控制系统设计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传感器配置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激光雷达传感器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作为主要导航工具，激光雷达通过发射和接收激光束来测量距离，提供精确的环境映射能力。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IMU集成技术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惯性测量单元集成加速度计和陀螺仪，为机器人提供实时运动状态信息，辅助定位和姿态调整。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1"/>
            <a:ext cx="303217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摄像头视觉系统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配备高清摄像头的视觉系统负责捕捉周围图像，用于环境识别、障碍物检测及路径规划。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路径规划算法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路径规划算法概述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路径规划算法是履带行走机器人实现自主导航的核心技术，通过算法优化提高机器人的移动效率和灵活性。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A*算法应用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A*算法是一种广泛使用的启发式搜索算法，适用于路径规划，能在复杂环境中快速找到最优或接近最优的路径。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Dijkstra算法特点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Dijkstra算法适用于无权图中单源最短路径的求解，尽管计算量较大，但在路径规划中能提供稳定可靠的最短路径选择。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关键技术突破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材料创新应用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新型复合材料应用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履带行走机器人采用高强度复合材料，提升结构强度与耐久性，有效减轻重量，增强环境适应性。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轻质合金材料探索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利用轻质合金材料，显著降低机器人自重，提高机动性和能源效率，同时保持必要的机械强度和稳定性。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智能材料集成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通过集成形状记忆合金、压电材料等智能材料，实现机器人的自适应调节功能，优化运动性能和环境响应能力。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能源管理优化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能源消耗分析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分析履带行走机器人在各种工况下的能源消耗情况，通过数据收集和处理，优化能源使用效率。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电池管理系统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介绍电池管理系统的作用，包括电池状态监测、充放电控制以及寿命预测，确保电池性能稳定。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再生制动技术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阐述再生制动技术的工作原理及其在履带行走机器人中的应用，通过能量回收减少能耗，提高续航能力。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典型应用场景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工业自动化作业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自动化作业优势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履带行走机器人在工业自动化中，以其稳定性和高效性，显著提升生产效率，降低人力成本。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应用场景广泛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从物料搬运到精密组装，履带行走机器人适应多种工业生产环境，助力企业实现智能制造。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技术创新驱动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随着传感器、控制算法等技术的进步，履带行走机器人在工业自动化中的应用更加精准、灵活。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履带机器人概述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结构组成解析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行走机制原理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控制系统设计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关键技术突破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典型应用场景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性能优势分析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发展趋势展望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研发挑战探讨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未来应用畅想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应急救援支援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履带行走机器人配备先进传感器和导航系统，能在复杂地形中迅速定位受灾者，有效提升救援效率和安全性。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高效灾害搜救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利用远程操控技术，救援人员可在安全距离内操控机器人进入危险区域，进行物资运输或环境监测，减少人员伤亡风险。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远程操作支援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设计独特的履带结构使机器人能适应多种复杂地面条件，无论是泥泞、崎岖还是陡峭坡面，均能保持稳定行驶和高效作业。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环境适应性强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性能优势分析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负载承载能力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负载承载能力解析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履带行走机器人的负载承载能力，是指其在执行任务时能够携带的最大重量。这一指标直接关系到机器人的应用范围和工作效率。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影响因素探讨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影响履带行走机器人负载承载能力的因素包括机械结构设计、材料选择以及动力系统配置等。通过优化这些方面，可以有效提升其承载能力。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实际应用案例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在实际应用中，履带行走机器人被广泛用于救援、运输等领域。其优秀的负载承载能力使其在这些场景下发挥了重要作用，为人类生活带来了便利。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复杂环境适应性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地形适应能力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履带行走机器人设计以应对复杂地形，如泥泞、沙地和石质表面，通过调整履带压力和速度，实现稳定移动。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环境感知系统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配备先进传感器，包括激光雷达、摄像头和声纳，实时检测周围环境变化，确保在未知或危险环境中安全导航。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自主决策与执行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集成智能算法，使机器人能根据环境反馈自主做出决策，执行避障、路径规划等任务，提高在复杂环境下的作业效率。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发展趋势展望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智能化升级方向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通过融合传感器数据和先进算法，履带行走机器人实现复杂地形下的精准定位与路径规划，提升自主作业能力。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自主导航技术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集成高分辨率摄像头与图像处理技术，使机器人能识别环境特征，进行物体检测、分类，增强交互与操作精度。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机器视觉应用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利用机器学习与深度学习模型，机器人可根据任务需求动态调整策略，实现更高效、灵活的任务执行与应对突发情况。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智能决策支持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多机协同潜力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多机协同定义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多机协同指多个机器人通过通信与协作，共同完成复杂任务。此概念强调团队协作与信息共享。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应用场景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多机协同在灾难搜救、农业生产等领域有广泛应用。例如，在火灾现场，多台机器人可同时搜索和救援，提升效率。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实现多机协同面临诸多挑战，包括通信延迟、任务分配与协调等。需开发高效算法和协议以克服这些障碍。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研发挑战探讨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可靠性提升需求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增强材料选择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使用高强度合金和复合材料，提升履带行走机器人的耐久性和抗冲击能力，确保在复杂环境下稳定运行。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故障诊断技术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集成智能传感器与自诊断系统，实时监控机器人状态，快速定位并修复故障，提高系统的可靠性和维护效率。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冗余设计策略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采用关键部件冗余设计，确保单一故障不会影响整体功能，通过备份系统实现连续工作能力，增强任务执行的成功率。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成本控制策略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材料与部件成本优化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通过选择高性价比的材料和部件，减少机器人制造过程中的直接成本。同时，优化供应链管理，降低采购费用。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设计简化以降低成本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在保证功能的前提下，简化机器人的设计，减少不必要的复杂组件，从而降低生产成本并提高生产效率。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批量采购与长期合作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利用批量采购策略和与供应商建立长期合作关系，获取更优惠的价格和服务，进一步控制成本并保障供应稳定性。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履带机器人概述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未来应用畅想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极端环境探索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极端环境适应性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履带行走机器人在极端环境下展现出卓越的适应能力，如高寒、高温、强辐射等，通过特殊材料和结构设计，确保设备稳定运行。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自主导航与定位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在无人干预的情况下，履带行走机器人能够利用先进的传感器和算法，实现自主导航和精确定位，有效应对复杂地形和多变环境。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数据收集与分析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配备多种探测仪器的履带行走机器人，能够在极端环境中完成数据采集任务，并通过内置分析系统，实时处理并反馈关键信息。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人机交互革新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语音交互系统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通过集成高级语音识别技术，履带行走机器人能够理解并执行用户的口头指令，实现自然的人机对话。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触控屏界面优化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配备高灵敏度触控屏，用户可通过直观的图形界面轻松设置参数、监控状态，提升交互体验。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手势控制功能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引入先进的手势识别算法，使操作者能以简单手势远程操控机器人，增强互动性和灵活性。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定义与特点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履带行走机器人定义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履带行走机器人，一种采用履带式移动方式的自动化设备，主要应用于复杂地形的物料搬运和环境监测。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核心技能类别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该类机器人擅长在不平坦地表行驶，具备较强的越野能力和稳定性，适用于军事、救援及工业勘探等领域。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技术特点概述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结合先进的传感技术与控制算法，履带行走机器人能够自主导航，实现精确定位与障碍物避让，提升作业效率与安全性。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应用领域简介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履带行走机器人在农业中用于精准播种、施肥和收割等，提高农业生产效率，减少人力成本。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农业领域应用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在工业生产中，履带行走机器人执行重复性高的任务，如搬运、装配，提升生产效率和安全性。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工业自动化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履带行走机器人适用于灾难现场救援或极端环境勘探，因其稳定性和耐用性而受到青睐。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救援与勘探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结构组成解析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动力系统构成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动力系统概述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履带行走机器人的动力系统是其核心，主要包括电动机、传动装置及控制系统，确保机器稳定高效运行。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电动机类型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电动机作为动力源，常见有直流和交流两种类型，根据应用场景选择适合的类型，以优化能量转换效率。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控制系统设计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控制系统负责协调各部件工作，实现精确控制，包括速度调节、方向控制等功能，保证机器人的灵活运动与稳定性。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传动装置原理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传动装置概述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履带行走机器人的传动装置是其动力和运动的核心，通过机械或液压方式实现能量传递，确保机器人稳定行走。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627421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机械传动方式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主要包括齿轮、链条等机械部件，通过直接物理接触传递动力，具有结构简单、可靠性高的特点，适用于多种复杂地形。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9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液压传动原理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利用液体压力进行能量传递，具有输出力大、控制精度高的优点，但系统较为复杂，需注意维护和保养，以确保长期稳定运行。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行走机制原理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3762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2025-09-30T15:50:00Z</dcterms:created>
  <dcterms:modified xsi:type="dcterms:W3CDTF">2025-09-30T15:49:24Z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2E7DC2529A44468F81862A085EADE3AD_12</vt:lpwstr>
  </property>
  <property fmtid="{D5CDD505-2E9C-101B-9397-08002B2CF9AE}" pid="3" name="KSOProductBuildVer">
    <vt:lpwstr>2052-12.1.0.22529</vt:lpwstr>
  </property>
</Properties>
</file>