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纳米科技革新未来图景</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6E7A9"/>
                </a:solidFill>
                <a:latin typeface="微软雅黑" panose="020B0503020204020204" charset="-122"/>
              </a:rPr>
              <a:t>微观世界开启宏观变革</a:t>
            </a:r>
            <a:endParaRPr sz="3000" b="1" i="0">
              <a:solidFill>
                <a:srgbClr val="F6E7A9"/>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新型纳米材料</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石墨烯是一种由单层碳原子构成的二维材料，具有极高的导电性和强度，是未来电子器件和复合材料的理想选择。</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石墨烯特性</a:t>
            </a:r>
            <a:endParaRPr sz="2100" b="1" i="0">
              <a:solidFill>
                <a:srgbClr val="F6E7A9"/>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二氧化钛纳米管因其优异的光电转换性能和生物相容性被广泛应用于环境净化、光催化剂及生物医学领域。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二氧化钛纳米管</a:t>
            </a:r>
            <a:endParaRPr sz="2100" b="1" i="0">
              <a:solidFill>
                <a:srgbClr val="F6E7A9"/>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金属有机框架材料（MOFs）以其高度可调控的孔隙结构和化学性质，在气体存储、分离及药物传递方面展现出广阔前景。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金属有机框架材料</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性能优化方向</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纳米材料合成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通过物理或化学方法精确控制纳米尺度的粒子，实现对材料性能如硬度、电性等的优化。</a:t>
            </a:r>
            <a:endParaRPr sz="1575" b="0" i="0">
              <a:solidFill>
                <a:srgbClr val="FFFFFF"/>
              </a:solidFill>
              <a:latin typeface="微软雅黑" panose="020B0503020204020204" charset="-122"/>
            </a:endParaRPr>
          </a:p>
        </p:txBody>
      </p:sp>
      <p:sp>
        <p:nvSpPr>
          <p:cNvPr id="5" name="New shape"/>
          <p:cNvSpPr/>
          <p:nvPr/>
        </p:nvSpPr>
        <p:spPr>
          <a:xfrm>
            <a:off x="1774800" y="2729091"/>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表面修饰技术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利用化学反应在纳米材料表面引入特定官能团，增强其在特定环境中的稳定性和功能性。</a:t>
            </a:r>
            <a:endParaRPr sz="1575" b="0" i="0">
              <a:solidFill>
                <a:srgbClr val="FFFFFF"/>
              </a:solidFill>
              <a:latin typeface="微软雅黑" panose="020B0503020204020204" charset="-122"/>
            </a:endParaRPr>
          </a:p>
        </p:txBody>
      </p:sp>
      <p:sp>
        <p:nvSpPr>
          <p:cNvPr id="6" name="New shape"/>
          <p:cNvSpPr/>
          <p:nvPr/>
        </p:nvSpPr>
        <p:spPr>
          <a:xfrm>
            <a:off x="1774800" y="390298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结构与性能关系研究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深入探究纳米材料的微观结构与其宏观物理化学性质之间的联系，指导高性能纳米材料的设计与制备。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390298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04</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医学领域应用</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靶向药物输送</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靶向药物输送概念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靶向药物输送是一种将药物精确送达病变部位的方法，通过纳米技术实现药物的高效传递和释放。</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纳米载体应用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利用纳米载体如脂质体、聚合物等，包裹并保护药物分子，提高其在体内的稳定性和靶向性。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临床应用进展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在癌症治疗等领域，靶向药物输送已取得显著成效，减少副作用同时增强疗效，推动精准医疗发展。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疾病早期诊断</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纳米技术在疾病诊断中的应用</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通过精确控制纳米材料的尺寸和形状，实现对生物分子的高灵敏度检测，为早期疾病诊断提供新方法。</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提高诊断准确性与效率</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利用纳米技术增强成像技术分辨率，快速准确地识别病变细胞，有效提升早期疾病诊断的准确度和效率。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促进个性化医疗发展</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纳米技术结合基因组学数据，为患者提供定制化的疾病筛查方案，推动个性化医疗向更深层次发展。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05</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电子工业革新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芯片制程升级</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纳米芯片制程技术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通过纳米技术，芯片制造进入微米级别以下，显著提升集成度和性能，降低能耗。</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光刻技术的突破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使用极紫外光（EUV）光刻技术替代传统深紫外光（DUV），实现更小特征尺寸的芯片制造。</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材料创新与应用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探索新型纳米材料如石墨烯、碳纳米管等在芯片中的应用，提高导电性和稳定性，推动电子产业进步。</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存储密度提升</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纳米存储技术概述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纳米存储技术利用纳米尺度材料实现高密度数据存储，通过减少存储单元尺寸来提升存储密度。</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存储密度提升机制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通过采用新型纳米材料和结构设计，如相变存储器、磁阻随机存取存储器等，有效提高存储密度和性能。</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纳米存储技术正朝着更小尺寸、更高速度和更低功耗方向发展，预计将在未来几年内取得重大突破。</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06</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能源技术融合</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高效太阳能电池</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高效太阳能电池概述</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高效太阳能电池利用纳米技术显著提升光电转换效率，是实现清洁能源的关键。通过优化材料和结构设计，有效降低能量损耗，推动能源转型。</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纳米材料在电池中的应用</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纳米材料如量子点、石墨烯等在太阳能电池中发挥重要作用，增强光吸收和电荷传输能力。这些材料的使用极大提升了电池的光电转换效率和稳定性。</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纳米技术未来展望</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随着纳米技术的不断发展，未来高效太阳能电池将在材料创新、成本控制及大规模应用方面取得更大突破。这为解决全球能源危机提供新路径，促进可持续发展。</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目录</a:t>
            </a:r>
            <a:endParaRPr sz="4800" b="1" i="0">
              <a:solidFill>
                <a:srgbClr val="FF8566"/>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纳米技术概述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基础原理探究</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材料科学突破</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医学领域应用</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电子工业革新</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能源技术融合</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环境治理方案</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6E7A9"/>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储能装置改进</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利用纳米技术改进的储能装置，通过使用高比表面积的纳米材料，显著提升能量密度和循环稳定性，为高效能源存储提供新途径。</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纳米材料在储能中应用</a:t>
            </a:r>
            <a:endParaRPr sz="2100" b="1" i="0">
              <a:solidFill>
                <a:srgbClr val="F6E7A9"/>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纳米技术通过调控电极材料的微观结构，优化电池的充放电过程，实现快速充电和长寿命，同时减少环境影响，推动绿色能源发展。</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电池性能优化策略</a:t>
            </a:r>
            <a:endParaRPr sz="2100" b="1" i="0">
              <a:solidFill>
                <a:srgbClr val="F6E7A9"/>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结合纳米科技的超级电容器，通过提高电化学活性位点的数量和质量，实现高功率输出与快速响应，适用于电动汽车和可再生能源系统。</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超级电容器创新进展</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07</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环境治理方案</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污染物降解技术</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纳米催化剂技术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利用纳米级金属或氧化物作为催化剂，在常温常压下高效降解有机污染物，如苯、甲醛等。</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光催化技术应用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通过纳米材料吸收太阳光产生电子-空穴对，引发氧化还原反应，分解水中的有害物质，净化环境。</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纳米吸附剂开发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研发具有高比表面积和特定孔结构的纳米吸附材料，用于捕获空气中的有害气体分子，实现空气净化。</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水质净化系统</a:t>
            </a:r>
            <a:endParaRPr sz="3000" b="1" i="0">
              <a:solidFill>
                <a:srgbClr val="FFFFFF"/>
              </a:solidFill>
              <a:latin typeface="微软雅黑" panose="020B0503020204020204" charset="-122"/>
            </a:endParaRPr>
          </a:p>
        </p:txBody>
      </p:sp>
      <p:sp>
        <p:nvSpPr>
          <p:cNvPr id="4" name="New shape"/>
          <p:cNvSpPr/>
          <p:nvPr/>
        </p:nvSpPr>
        <p:spPr>
          <a:xfrm>
            <a:off x="1558800" y="1627201"/>
            <a:ext cx="3040499" cy="3227148"/>
          </a:xfrm>
          <a:prstGeom prst="roundRect">
            <a:avLst>
              <a:gd name="adj" fmla="val 9999"/>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纳米技术在水质净化中应用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利用纳米材料高效吸附和分解水中有害物质，实现快速、高效的水质净化。</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0" y="1627200"/>
            <a:ext cx="3031739" cy="322714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纳米滤膜的工作原理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利用纳米级孔径滤膜分离水中的微生物、有机污染物及重金属离子，保障水质安全。</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038" y="1627200"/>
            <a:ext cx="3031739" cy="3227148"/>
          </a:xfrm>
          <a:prstGeom prst="roundRect">
            <a:avLst>
              <a:gd name="adj" fmla="val 10032"/>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纳米催化剂的应用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使用纳米催化剂促进水中有机物氧化分解，提高水处理效率和环境友好性。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08</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未来发展趋势</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跨学科交叉创新</a:t>
            </a:r>
            <a:endParaRPr sz="3000" b="1" i="0">
              <a:solidFill>
                <a:srgbClr val="FFFFFF"/>
              </a:solidFill>
              <a:latin typeface="微软雅黑" panose="020B0503020204020204" charset="-122"/>
            </a:endParaRPr>
          </a:p>
        </p:txBody>
      </p:sp>
      <p:sp>
        <p:nvSpPr>
          <p:cNvPr id="4" name="New shape"/>
          <p:cNvSpPr/>
          <p:nvPr/>
        </p:nvSpPr>
        <p:spPr>
          <a:xfrm>
            <a:off x="1558800" y="2878465"/>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纳米技术与生物、材料科学等领域结合，催生新研究方法和应用，推动多领域创新。</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纳米技术跨学科融合</a:t>
            </a:r>
            <a:endParaRPr sz="2100" b="1" i="0">
              <a:solidFill>
                <a:srgbClr val="F6E7A9"/>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介绍纳米技术在能源、环境监测等领域的成功案例，展现跨学科合作的潜力和成果。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交叉创新案例分析</a:t>
            </a:r>
            <a:endParaRPr sz="2100" b="1" i="0">
              <a:solidFill>
                <a:srgbClr val="F6E7A9"/>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探索纳米技术与其他领域结合可能带来的新机遇，预测未来科技进步方向。</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促进未来创新趋势</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产业化挑战应对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技术标准化问题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纳米技术由于其独特性和复杂性，目前缺乏统一的国际标准和规范，这限制了技术的普及和应用。</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成本高昂的挑战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纳米材料和设备的生产涉及高精尖设备和技术，导致研发和生产成本居高不下，难以大规模商业化。</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环境与健康风险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纳米材料的微小尺寸使其可能对环境和人体健康构成潜在风险，需要严格的安全评估和监管措施来确保其安全性。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01</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纳米技术概述</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定义与特点</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纳米技术定义</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纳米技术是一种在分子和原子尺度上操控物质的技术，通过操纵极小的结构来实现材料的特定功能。</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6E7A9"/>
                </a:solidFill>
                <a:latin typeface="微软雅黑" panose="020B0503020204020204" charset="-122"/>
              </a:rPr>
              <a:t>纳米材料特性</a:t>
            </a:r>
            <a:endParaRPr sz="2100" b="1" i="0">
              <a:solidFill>
                <a:srgbClr val="F6E7A9"/>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纳米材料因其独特的物理、化学性质而备受关注，如高强度、高导电性等，广泛应用于电子、医药等领域。</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纳米技术的应用领域</a:t>
            </a:r>
            <a:endParaRPr sz="2100" b="1" i="0">
              <a:solidFill>
                <a:srgbClr val="F6E7A9"/>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纳米技术在多个领域展现出巨大潜力，包括医疗、能源、环境保护等，为社会发展带来新的机遇。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6E7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F8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发展历程回顾</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纳米技术起源于20世纪80年代，是一种研究和应用物质在纳米尺度（1-100纳米）范围内的科学和技术。它涉及材料、化学、物理等多个领域，旨在开发具有特殊性能的新材料和新设备。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纳米技术的起源</a:t>
            </a:r>
            <a:endParaRPr sz="2100" b="1" i="0">
              <a:solidFill>
                <a:srgbClr val="F6E7A9"/>
              </a:solidFill>
              <a:latin typeface="微软雅黑" panose="020B0503020204020204" charset="-122"/>
            </a:endParaRPr>
          </a:p>
        </p:txBody>
      </p:sp>
      <p:sp>
        <p:nvSpPr>
          <p:cNvPr id="6" name="New shape"/>
          <p:cNvSpPr/>
          <p:nvPr/>
        </p:nvSpPr>
        <p:spPr>
          <a:xfrm>
            <a:off x="4430015" y="2878465"/>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纳米技术的发展经历了几个主要阶段：初期探索、基础研究、应用研究以及产业化。目前，纳米技术已广泛应用于医药、电子、能源等领域，成为推动科技进步的重要力量。</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纳米技术的发展阶段</a:t>
            </a:r>
            <a:endParaRPr sz="2100" b="1" i="0">
              <a:solidFill>
                <a:srgbClr val="F6E7A9"/>
              </a:solidFill>
              <a:latin typeface="微软雅黑" panose="020B0503020204020204" charset="-122"/>
            </a:endParaRPr>
          </a:p>
        </p:txBody>
      </p:sp>
      <p:sp>
        <p:nvSpPr>
          <p:cNvPr id="8" name="New shape"/>
          <p:cNvSpPr/>
          <p:nvPr/>
        </p:nvSpPr>
        <p:spPr>
          <a:xfrm>
            <a:off x="7301229" y="2878465"/>
            <a:ext cx="2744216"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未来纳米技术将朝着更高精度、更低成本和更广泛应用的方向发展。随着研究的深入，纳米技术有望在医疗、环保、信息技术等领域取得更多突破性成果。</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CB1C1B"/>
          </a:solidFill>
          <a:ln w="6350">
            <a:solidFill>
              <a:srgbClr val="FF8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6E7A9"/>
                </a:solidFill>
                <a:latin typeface="微软雅黑" panose="020B0503020204020204" charset="-122"/>
              </a:rPr>
              <a:t>纳米技术的未来趋势</a:t>
            </a:r>
            <a:endParaRPr sz="2100" b="1" i="0">
              <a:solidFill>
                <a:srgbClr val="F6E7A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02</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基础原理探究</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微观世界尺度</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纳米技术的定义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纳米技术是指在纳米尺度（0.1至100纳米）内研究和应用物质特性的科学领域，通过操控原子和分子来开发新材料、器件和系统。</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微观世界的重要性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在纳米尺度上，物质展现出与宏观世界截然不同的特性，如量子效应、表面效应等，这为新型材料和技术的发展提供了无限可能。</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6E7A9"/>
                </a:solidFill>
                <a:latin typeface="微软雅黑" panose="020B0503020204020204" charset="-122"/>
              </a:rPr>
              <a:t>纳米科技的应用前景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纳米技术在医疗、电子、能源等领域具有巨大潜力，如纳米药物输送系统、纳米传感器等，预示着未来科技革命的到来。</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量子效应解析</a:t>
            </a:r>
            <a:endParaRPr sz="3000" b="1" i="0">
              <a:solidFill>
                <a:srgbClr val="FFFFFF"/>
              </a:solidFill>
              <a:latin typeface="微软雅黑" panose="020B0503020204020204" charset="-122"/>
            </a:endParaRPr>
          </a:p>
        </p:txBody>
      </p:sp>
      <p:sp>
        <p:nvSpPr>
          <p:cNvPr id="4" name="New shape"/>
          <p:cNvSpPr/>
          <p:nvPr/>
        </p:nvSpPr>
        <p:spPr>
          <a:xfrm>
            <a:off x="1558800" y="1627201"/>
            <a:ext cx="3040541" cy="4308743"/>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量子效应基本概念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量子效应是指微观粒子在特定条件下表现出的非经典物理现象，如量子叠加、量子纠缠等。这些效应为纳米技术提供了新的研究视角和应用领域。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2"/>
            <a:ext cx="3040562" cy="4308743"/>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量子效应在纳米材料中的表现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在纳米尺度下，材料的电子结构和性质会发生显著变化，如量子限域效应、表面效应等。这些变化使得纳米材料具有独特的光学、电学和磁学性能。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4" y="1627202"/>
            <a:ext cx="3040573" cy="4308743"/>
          </a:xfrm>
          <a:prstGeom prst="roundRect">
            <a:avLst>
              <a:gd name="adj" fmla="val 10000"/>
            </a:avLst>
          </a:prstGeom>
          <a:solidFill>
            <a:srgbClr val="CB1C1B"/>
          </a:solidFill>
          <a:ln w="6350">
            <a:solidFill>
              <a:srgbClr val="F6E7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6E7A9"/>
                </a:solidFill>
                <a:latin typeface="微软雅黑" panose="020B0503020204020204" charset="-122"/>
              </a:rPr>
              <a:t>量子效应对纳米技术的影响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量子效应对纳米技术的发展产生了深远影响，推动了新型纳米材料的开发和应用，如量子点、石墨烯等。同时，也为纳米技术的未来发展方向提供了新的思路和可能性。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50908"/>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6E7A9"/>
                </a:solidFill>
                <a:latin typeface="微软雅黑" panose="020B0503020204020204" charset="-122"/>
              </a:rPr>
              <a:t>03</a:t>
            </a:r>
            <a:endParaRPr sz="4800" b="1" i="0">
              <a:solidFill>
                <a:srgbClr val="F6E7A9"/>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8566"/>
                </a:solidFill>
                <a:latin typeface="微软雅黑" panose="020B0503020204020204" charset="-122"/>
              </a:rPr>
              <a:t>材料科学突破</a:t>
            </a:r>
            <a:endParaRPr sz="4800" b="1" i="0">
              <a:solidFill>
                <a:srgbClr val="FF856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3122</Words>
  <Application>WPS 演示</Application>
  <PresentationFormat>全屏显示(4:3)</PresentationFormat>
  <Paragraphs>293</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2025-09-30T11:38:00Z</dcterms:created>
  <dcterms:modified xsi:type="dcterms:W3CDTF">2025-09-30T11:37:38Z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FC55FBA2756B4E378EB7653CC02E2750_12</vt:lpwstr>
  </property>
  <property fmtid="{D5CDD505-2E9C-101B-9397-08002B2CF9AE}" pid="3" name="KSOProductBuildVer">
    <vt:lpwstr>2052-12.1.0.22529</vt:lpwstr>
  </property>
</Properties>
</file>