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纳米机器人前沿探索</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FFD8AE"/>
                </a:solidFill>
                <a:latin typeface="微软雅黑" panose="020B0503020204020204" charset="-122"/>
              </a:rPr>
              <a:t>微观世界的智能革新力量</a:t>
            </a:r>
            <a:endParaRPr sz="3000" b="1" i="0">
              <a:solidFill>
                <a:srgbClr val="FFD8AE"/>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2025/09/30</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医疗健康革新</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纳米机器人在医疗诊断中的应用，通过精确定位病变组织并采集样本，极大提高了疾病早期发现和诊断的准确性。</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医疗诊断革新</a:t>
            </a:r>
            <a:endParaRPr sz="2100" b="1" i="0">
              <a:solidFill>
                <a:srgbClr val="FFD8AE"/>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利用纳米机器人实现药物的精准递送，直接作用于病灶部位，减少对健康细胞的伤害，提高治疗效果并降低副作用。</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精准药物递送</a:t>
            </a:r>
            <a:endParaRPr sz="2100" b="1" i="0">
              <a:solidFill>
                <a:srgbClr val="FFD8AE"/>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在微创手术中，纳米机器人可协助完成精细操作，如清除血栓、移除结石等，减轻患者疼痛，缩短恢复时间。</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微创手术辅助</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工业检测优化</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纳米机器人检测原理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纳米机器人通过微小的传感器和执行器，在工业设备内部进行实时监测，识别并修复潜在故障，提高系统的稳定性与效率。</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应用范围扩展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从精密仪器到大型机械设备，纳米机器人能够适应各种复杂环境，实现全方位、多层次的工业检测，显著提升维护工作的精准度。</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优势与挑战并存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尽管纳米机器人在工业检测中展现出巨大潜力，但其技术成熟度、成本控制及安全性问题仍需进一步研究与优化，以实现广泛应用。</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04</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优势特性分析</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精准操作能力</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纳米机器人定义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纳米机器人是尺寸在纳米级别的微型机器人，能够执行复杂的生物医学操作和环境监测任务。</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精准操作原理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基于精确控制技术，纳米机器人能在微观尺度上进行高精度操作，如药物递送、细胞修复等。</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应用前景展望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随着技术进步，纳米机器人在医疗、工业检测等领域展现出巨大潜力，预计将带来革命性变革。</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高效协同作业</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多机器人协作技术</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通过无线通信和智能算法，实现纳米机器人之间的高效协同工作，提升任务执行效率。</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任务分配与优化</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利用先进的计算模型和算法，对纳米机器人进行合理任务分配和资源优化，确保作业高效完成。</a:t>
            </a:r>
            <a:endParaRPr sz="1575" b="0" i="0">
              <a:solidFill>
                <a:srgbClr val="FFFFFF"/>
              </a:solidFill>
              <a:latin typeface="微软雅黑" panose="020B0503020204020204" charset="-122"/>
            </a:endParaRPr>
          </a:p>
        </p:txBody>
      </p:sp>
      <p:sp>
        <p:nvSpPr>
          <p:cNvPr id="6" name="New shape"/>
          <p:cNvSpPr/>
          <p:nvPr/>
        </p:nvSpPr>
        <p:spPr>
          <a:xfrm>
            <a:off x="6458401" y="3005402"/>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实时监控与反馈</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采用传感技术和远程监控系统，实时监测纳米机器人的作业状态，并根据反馈信息进行调整，保证协同作业的精准性和稳定性。</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05</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面临挑战探讨</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能量供给难题</a:t>
            </a:r>
            <a:endParaRPr sz="3000" b="1" i="0">
              <a:solidFill>
                <a:srgbClr val="FFFFFF"/>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能量供给难题概述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纳米机器人在执行任务时面临能量供给的限制，这是制约其广泛应用的关键因素之一。</a:t>
            </a:r>
            <a:endParaRPr sz="1575" b="0" i="0">
              <a:solidFill>
                <a:srgbClr val="FFFFFF"/>
              </a:solidFill>
              <a:latin typeface="微软雅黑" panose="020B0503020204020204" charset="-122"/>
            </a:endParaRPr>
          </a:p>
        </p:txBody>
      </p:sp>
      <p:sp>
        <p:nvSpPr>
          <p:cNvPr id="5" name="New shape"/>
          <p:cNvSpPr/>
          <p:nvPr/>
        </p:nvSpPr>
        <p:spPr>
          <a:xfrm>
            <a:off x="1774800" y="2729091"/>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现有解决方案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目前主要通过微型电池、太阳能板等方式为纳米机器人提供能量，但这些方法存在效率低、续航时间短等问题。</a:t>
            </a:r>
            <a:endParaRPr sz="1575" b="0" i="0">
              <a:solidFill>
                <a:srgbClr val="FFFFFF"/>
              </a:solidFill>
              <a:latin typeface="微软雅黑" panose="020B0503020204020204" charset="-122"/>
            </a:endParaRPr>
          </a:p>
        </p:txBody>
      </p:sp>
      <p:sp>
        <p:nvSpPr>
          <p:cNvPr id="6" name="New shape"/>
          <p:cNvSpPr/>
          <p:nvPr/>
        </p:nvSpPr>
        <p:spPr>
          <a:xfrm>
            <a:off x="1774800" y="4263387"/>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未来发展方向</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探索新型能源技术和高效能量转换机制是解决纳米机器人能量供给难题的重要途径。</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263387"/>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环境适应性弱</a:t>
            </a:r>
            <a:endParaRPr sz="3000" b="1" i="0">
              <a:solidFill>
                <a:srgbClr val="FFFFFF"/>
              </a:solidFill>
              <a:latin typeface="微软雅黑" panose="020B0503020204020204" charset="-122"/>
            </a:endParaRPr>
          </a:p>
        </p:txBody>
      </p:sp>
      <p:sp>
        <p:nvSpPr>
          <p:cNvPr id="4" name="New shape"/>
          <p:cNvSpPr/>
          <p:nvPr/>
        </p:nvSpPr>
        <p:spPr>
          <a:xfrm>
            <a:off x="1558800" y="1627200"/>
            <a:ext cx="2744215" cy="2808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纳米机器人的环境适应性弱</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纳米机器人在复杂多变环境中，面临定位、导航及任务执行等挑战。其环境感知能力与自适应行为调整是关键问题。</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技术限制因素</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当前纳米机器人主要依赖预设程序和传感器反馈，缺乏实时动态调整机制。环境变化导致性能下降，甚至故障。</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增强适应性策略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研究多模态传感融合技术以提升环境感知能力，探索机器学习算法优化自适应行为。结合材料科学创新，提高纳米机器人耐环境性。</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06</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未来发展趋势</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智能化升级方向</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自主导航技术</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自主导航是纳米机器人智能化升级的关键，使它们能够在复杂环境中独立定位和移动，提高执行任务的效率和准确性。</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环境感知能力</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通过集成多种传感器，纳米机器人能够实时监测周围环境，识别障碍物和目标，为自主决策提供数据支持。</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智能决策与规划</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结合先进的算法和模型，纳米机器人能够根据环境信息制定最优行动策略，实现复杂任务的高效完成。</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目录</a:t>
            </a:r>
            <a:endParaRPr sz="4800" b="1" i="0">
              <a:solidFill>
                <a:srgbClr val="00FFE9"/>
              </a:solidFill>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D8AE"/>
                </a:solidFill>
                <a:latin typeface="微软雅黑" panose="020B0503020204020204" charset="-122"/>
              </a:rPr>
              <a:t>01</a:t>
            </a:r>
            <a:r>
              <a:rPr sz="1800">
                <a:latin typeface="微软雅黑" panose="020B0503020204020204" charset="-122"/>
              </a:rPr>
              <a:t> </a:t>
            </a:r>
            <a:r>
              <a:rPr sz="1575" b="0" i="0">
                <a:solidFill>
                  <a:srgbClr val="FFFFFF"/>
                </a:solidFill>
                <a:latin typeface="微软雅黑" panose="020B0503020204020204" charset="-122"/>
              </a:rPr>
              <a:t>纳米机器人概述</a:t>
            </a:r>
            <a:endParaRPr sz="1575" b="0" i="0">
              <a:solidFill>
                <a:srgbClr val="FFFFFF"/>
              </a:solidFill>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D8AE"/>
                </a:solidFill>
                <a:latin typeface="微软雅黑" panose="020B0503020204020204" charset="-122"/>
              </a:rPr>
              <a:t>02</a:t>
            </a:r>
            <a:r>
              <a:rPr sz="1800">
                <a:latin typeface="微软雅黑" panose="020B0503020204020204" charset="-122"/>
              </a:rPr>
              <a:t> </a:t>
            </a:r>
            <a:r>
              <a:rPr sz="1575" b="0" i="0">
                <a:solidFill>
                  <a:srgbClr val="FFFFFF"/>
                </a:solidFill>
                <a:latin typeface="微软雅黑" panose="020B0503020204020204" charset="-122"/>
              </a:rPr>
              <a:t>核心技术原理</a:t>
            </a:r>
            <a:endParaRPr sz="1575" b="0" i="0">
              <a:solidFill>
                <a:srgbClr val="FFFFFF"/>
              </a:solidFill>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D8AE"/>
                </a:solidFill>
                <a:latin typeface="微软雅黑" panose="020B0503020204020204" charset="-122"/>
              </a:rPr>
              <a:t>03</a:t>
            </a:r>
            <a:r>
              <a:rPr sz="1800">
                <a:latin typeface="微软雅黑" panose="020B0503020204020204" charset="-122"/>
              </a:rPr>
              <a:t> </a:t>
            </a:r>
            <a:r>
              <a:rPr sz="1575" b="0" i="0">
                <a:solidFill>
                  <a:srgbClr val="FFFFFF"/>
                </a:solidFill>
                <a:latin typeface="微软雅黑" panose="020B0503020204020204" charset="-122"/>
              </a:rPr>
              <a:t>应用领域展示</a:t>
            </a:r>
            <a:endParaRPr sz="1575" b="0" i="0">
              <a:solidFill>
                <a:srgbClr val="FFFFFF"/>
              </a:solidFill>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D8AE"/>
                </a:solidFill>
                <a:latin typeface="微软雅黑" panose="020B0503020204020204" charset="-122"/>
              </a:rPr>
              <a:t>04</a:t>
            </a:r>
            <a:r>
              <a:rPr sz="1800">
                <a:latin typeface="微软雅黑" panose="020B0503020204020204" charset="-122"/>
              </a:rPr>
              <a:t> </a:t>
            </a:r>
            <a:r>
              <a:rPr sz="1575" b="0" i="0">
                <a:solidFill>
                  <a:srgbClr val="FFFFFF"/>
                </a:solidFill>
                <a:latin typeface="微软雅黑" panose="020B0503020204020204" charset="-122"/>
              </a:rPr>
              <a:t>优势特性分析</a:t>
            </a:r>
            <a:endParaRPr sz="1575" b="0" i="0">
              <a:solidFill>
                <a:srgbClr val="FFFFFF"/>
              </a:solidFill>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D8AE"/>
                </a:solidFill>
                <a:latin typeface="微软雅黑" panose="020B0503020204020204" charset="-122"/>
              </a:rPr>
              <a:t>05</a:t>
            </a:r>
            <a:r>
              <a:rPr sz="1800">
                <a:latin typeface="微软雅黑" panose="020B0503020204020204" charset="-122"/>
              </a:rPr>
              <a:t> </a:t>
            </a:r>
            <a:r>
              <a:rPr sz="1575" b="0" i="0">
                <a:solidFill>
                  <a:srgbClr val="FFFFFF"/>
                </a:solidFill>
                <a:latin typeface="微软雅黑" panose="020B0503020204020204" charset="-122"/>
              </a:rPr>
              <a:t>面临挑战探讨</a:t>
            </a:r>
            <a:endParaRPr sz="1575" b="0" i="0">
              <a:solidFill>
                <a:srgbClr val="FFFFFF"/>
              </a:solidFill>
              <a:latin typeface="微软雅黑" panose="020B0503020204020204" charset="-122"/>
            </a:endParaRPr>
          </a:p>
        </p:txBody>
      </p:sp>
      <p:sp>
        <p:nvSpPr>
          <p:cNvPr id="9" name="New shape"/>
          <p:cNvSpPr/>
          <p:nvPr/>
        </p:nvSpPr>
        <p:spPr>
          <a:xfrm>
            <a:off x="6484141" y="3501646"/>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D8AE"/>
                </a:solidFill>
                <a:latin typeface="微软雅黑" panose="020B0503020204020204" charset="-122"/>
              </a:rPr>
              <a:t>06</a:t>
            </a:r>
            <a:r>
              <a:rPr sz="1800">
                <a:latin typeface="微软雅黑" panose="020B0503020204020204" charset="-122"/>
              </a:rPr>
              <a:t> </a:t>
            </a:r>
            <a:r>
              <a:rPr sz="1575" b="0" i="0">
                <a:solidFill>
                  <a:srgbClr val="FFFFFF"/>
                </a:solidFill>
                <a:latin typeface="微软雅黑" panose="020B0503020204020204" charset="-122"/>
              </a:rPr>
              <a:t>未来发展趋势</a:t>
            </a:r>
            <a:endParaRPr sz="1575" b="0" i="0">
              <a:solidFill>
                <a:srgbClr val="FFFFFF"/>
              </a:solidFill>
              <a:latin typeface="微软雅黑" panose="020B0503020204020204" charset="-122"/>
            </a:endParaRPr>
          </a:p>
        </p:txBody>
      </p:sp>
      <p:sp>
        <p:nvSpPr>
          <p:cNvPr id="10" name="New shape"/>
          <p:cNvSpPr/>
          <p:nvPr/>
        </p:nvSpPr>
        <p:spPr>
          <a:xfrm>
            <a:off x="2340000" y="4005069"/>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D8AE"/>
                </a:solidFill>
                <a:latin typeface="微软雅黑" panose="020B0503020204020204" charset="-122"/>
              </a:rPr>
              <a:t>07</a:t>
            </a:r>
            <a:r>
              <a:rPr sz="1800">
                <a:latin typeface="微软雅黑" panose="020B0503020204020204" charset="-122"/>
              </a:rPr>
              <a:t> </a:t>
            </a:r>
            <a:r>
              <a:rPr sz="1575" b="0" i="0">
                <a:solidFill>
                  <a:srgbClr val="FFFFFF"/>
                </a:solidFill>
                <a:latin typeface="微软雅黑" panose="020B0503020204020204" charset="-122"/>
              </a:rPr>
              <a:t>伦理安全考量</a:t>
            </a:r>
            <a:endParaRPr sz="1575" b="0" i="0">
              <a:solidFill>
                <a:srgbClr val="FFFFFF"/>
              </a:solidFill>
              <a:latin typeface="微软雅黑" panose="020B0503020204020204" charset="-122"/>
            </a:endParaRPr>
          </a:p>
        </p:txBody>
      </p:sp>
      <p:sp>
        <p:nvSpPr>
          <p:cNvPr id="11" name="New shape"/>
          <p:cNvSpPr/>
          <p:nvPr/>
        </p:nvSpPr>
        <p:spPr>
          <a:xfrm>
            <a:off x="6484141" y="4005069"/>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D8AE"/>
                </a:solidFill>
                <a:latin typeface="微软雅黑" panose="020B0503020204020204" charset="-122"/>
              </a:rPr>
              <a:t>08</a:t>
            </a:r>
            <a:r>
              <a:rPr sz="1800">
                <a:latin typeface="微软雅黑" panose="020B0503020204020204" charset="-122"/>
              </a:rPr>
              <a:t> </a:t>
            </a:r>
            <a:r>
              <a:rPr sz="1575" b="0" i="0">
                <a:solidFill>
                  <a:srgbClr val="FFFFFF"/>
                </a:solidFill>
                <a:latin typeface="微软雅黑" panose="020B0503020204020204" charset="-122"/>
              </a:rPr>
              <a:t>典型案例分享</a:t>
            </a:r>
            <a:endParaRPr sz="1575" b="0" i="0">
              <a:solidFill>
                <a:srgbClr val="FFFFFF"/>
              </a:solidFill>
              <a:latin typeface="微软雅黑" panose="020B0503020204020204" charset="-122"/>
            </a:endParaRPr>
          </a:p>
        </p:txBody>
      </p:sp>
      <p:sp>
        <p:nvSpPr>
          <p:cNvPr id="12" name="New shape"/>
          <p:cNvSpPr/>
          <p:nvPr/>
        </p:nvSpPr>
        <p:spPr>
          <a:xfrm>
            <a:off x="2340000" y="4508491"/>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D8AE"/>
                </a:solidFill>
                <a:latin typeface="微软雅黑" panose="020B0503020204020204" charset="-122"/>
              </a:rPr>
              <a:t>09</a:t>
            </a:r>
            <a:r>
              <a:rPr sz="1800">
                <a:latin typeface="微软雅黑" panose="020B0503020204020204" charset="-122"/>
              </a:rPr>
              <a:t> </a:t>
            </a:r>
            <a:r>
              <a:rPr sz="1575" b="0" i="0">
                <a:solidFill>
                  <a:srgbClr val="FFFFFF"/>
                </a:solidFill>
                <a:latin typeface="微软雅黑" panose="020B0503020204020204" charset="-122"/>
              </a:rPr>
              <a:t>产业生态构建</a:t>
            </a:r>
            <a:endParaRPr sz="1575" b="0" i="0">
              <a:solidFill>
                <a:srgbClr val="FFFFFF"/>
              </a:solidFill>
              <a:latin typeface="微软雅黑" panose="020B0503020204020204" charset="-122"/>
            </a:endParaRPr>
          </a:p>
        </p:txBody>
      </p:sp>
      <p:sp>
        <p:nvSpPr>
          <p:cNvPr id="13" name="New shape"/>
          <p:cNvSpPr/>
          <p:nvPr/>
        </p:nvSpPr>
        <p:spPr>
          <a:xfrm>
            <a:off x="6484141" y="4508491"/>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D8AE"/>
                </a:solidFill>
                <a:latin typeface="微软雅黑" panose="020B0503020204020204" charset="-122"/>
              </a:rPr>
              <a:t>10</a:t>
            </a:r>
            <a:r>
              <a:rPr sz="1800">
                <a:latin typeface="微软雅黑" panose="020B0503020204020204" charset="-122"/>
              </a:rPr>
              <a:t> </a:t>
            </a:r>
            <a:r>
              <a:rPr sz="1575" b="0" i="0">
                <a:solidFill>
                  <a:srgbClr val="FFFFFF"/>
                </a:solidFill>
                <a:latin typeface="微软雅黑" panose="020B0503020204020204" charset="-122"/>
              </a:rPr>
              <a:t>总结与展望</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多学科融合前景</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纳米机器人技术涉及材料科学、生物学和电子工程等多领域，通过跨学科合作，推动技术进步，加速研发进程。</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多学科融合意义</a:t>
            </a:r>
            <a:endParaRPr sz="2100" b="1" i="0">
              <a:solidFill>
                <a:srgbClr val="FFD8AE"/>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纳米机器人在医疗、环境监测等领域具有广阔应用前景，如药物递送、疾病诊断和环境净化，将极大改变未来科技发展格局。</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创新应用前景</a:t>
            </a:r>
            <a:endParaRPr sz="2100" b="1" i="0">
              <a:solidFill>
                <a:srgbClr val="FFD8AE"/>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尽管多学科融合为纳米机器人发展带来新机遇，但也面临技术难题和伦理争议。需制定标准，确保其安全有效应用。</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挑战与机遇并存</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07</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伦理安全考量</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隐私保护问题</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隐私保护挑战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随着纳米机器人技术的进步，其在医疗、工业等领域的应用日益广泛，但也带来了前所未有的隐私保护挑战，需采取有效措施应对。</a:t>
            </a:r>
            <a:endParaRPr sz="1575" b="0" i="0">
              <a:solidFill>
                <a:srgbClr val="FFFFFF"/>
              </a:solidFill>
              <a:latin typeface="微软雅黑" panose="020B0503020204020204" charset="-122"/>
            </a:endParaRPr>
          </a:p>
        </p:txBody>
      </p:sp>
      <p:sp>
        <p:nvSpPr>
          <p:cNvPr id="5" name="New shape"/>
          <p:cNvSpPr/>
          <p:nvPr/>
        </p:nvSpPr>
        <p:spPr>
          <a:xfrm>
            <a:off x="4430015"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数据安全风险</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纳米机器人在执行任务过程中可能收集大量个人敏感信息，若数据泄露或被恶意利用，将对个体隐私构成严重威胁，需要加强安全防护措施。</a:t>
            </a:r>
            <a:endParaRPr sz="1575" b="0" i="0">
              <a:solidFill>
                <a:srgbClr val="FFFFFF"/>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法律与伦理考量</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纳米机器人的隐私保护不仅涉及技术层面，还需综合考虑法律、伦理等多方面因素，确保技术进步不损害公众利益，促进科技与社会和谐发展。</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生物相容性研究</a:t>
            </a:r>
            <a:endParaRPr sz="3000" b="1" i="0">
              <a:solidFill>
                <a:srgbClr val="FFFFFF"/>
              </a:solidFill>
              <a:latin typeface="微软雅黑" panose="020B0503020204020204" charset="-122"/>
            </a:endParaRPr>
          </a:p>
        </p:txBody>
      </p:sp>
      <p:sp>
        <p:nvSpPr>
          <p:cNvPr id="4" name="New shape"/>
          <p:cNvSpPr/>
          <p:nvPr/>
        </p:nvSpPr>
        <p:spPr>
          <a:xfrm>
            <a:off x="1558800" y="1627200"/>
            <a:ext cx="3040516" cy="3627421"/>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生物相容性概念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生物相容性是指纳米机器人与生物系统相互作用时，不引起有害反应的能力。这是确保其在体内安全使用的关键因素。</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5" y="1627201"/>
            <a:ext cx="3040532" cy="3627421"/>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材料选择的重要性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选择合适的材料对于提高纳米机器人的生物相容性至关重要。常用材料包括金、银和某些高分子聚合物，它们具有良好的生物兼容性。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47" y="1627200"/>
            <a:ext cx="3040516" cy="3627421"/>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表面修饰策略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通过特定的表面修饰技术，如涂层或接枝生物分子，可以显著提升纳米机器人的生物相容性，减少免疫排斥反应。</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08</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典型案例分享</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成功应用实例</a:t>
            </a:r>
            <a:endParaRPr sz="3000" b="1" i="0">
              <a:solidFill>
                <a:srgbClr val="FFFFFF"/>
              </a:solidFill>
              <a:latin typeface="微软雅黑" panose="020B0503020204020204" charset="-122"/>
            </a:endParaRPr>
          </a:p>
        </p:txBody>
      </p:sp>
      <p:sp>
        <p:nvSpPr>
          <p:cNvPr id="4" name="New shape"/>
          <p:cNvSpPr/>
          <p:nvPr/>
        </p:nvSpPr>
        <p:spPr>
          <a:xfrm>
            <a:off x="1558800" y="2878466"/>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在医疗领域，纳米机器人用于精准药物递送和疾病早期检测。通过靶向病变细胞，提高治疗效果并减少副作用。</a:t>
            </a:r>
            <a:endParaRPr sz="1575" b="0" i="0">
              <a:solidFill>
                <a:srgbClr val="FFFFFF"/>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纳米机器人医疗应用</a:t>
            </a:r>
            <a:endParaRPr sz="2100" b="1" i="0">
              <a:solidFill>
                <a:srgbClr val="FFD8AE"/>
              </a:solidFill>
              <a:latin typeface="微软雅黑" panose="020B0503020204020204" charset="-122"/>
            </a:endParaRPr>
          </a:p>
        </p:txBody>
      </p:sp>
      <p:sp>
        <p:nvSpPr>
          <p:cNvPr id="6" name="New shape"/>
          <p:cNvSpPr/>
          <p:nvPr/>
        </p:nvSpPr>
        <p:spPr>
          <a:xfrm>
            <a:off x="4430015"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纳米机器人在环境监测中发挥重要作用，能快速检测污染物并实时反馈数据。其微小尺寸使其能够进入难以到达的区域进行采样。</a:t>
            </a:r>
            <a:endParaRPr sz="1575" b="0" i="0">
              <a:solidFill>
                <a:srgbClr val="FFFFFF"/>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环境监测中的纳米机器人</a:t>
            </a:r>
            <a:endParaRPr sz="2100" b="1" i="0">
              <a:solidFill>
                <a:srgbClr val="FFD8AE"/>
              </a:solidFill>
              <a:latin typeface="微软雅黑" panose="020B0503020204020204" charset="-122"/>
            </a:endParaRPr>
          </a:p>
        </p:txBody>
      </p:sp>
      <p:sp>
        <p:nvSpPr>
          <p:cNvPr id="8" name="New shape"/>
          <p:cNvSpPr/>
          <p:nvPr/>
        </p:nvSpPr>
        <p:spPr>
          <a:xfrm>
            <a:off x="7301229" y="2878466"/>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纳米机器人助力工业自动化，实现精密加工和质量控制。它们能在极端环境下稳定工作，显著提升生产效率和产品质量。</a:t>
            </a:r>
            <a:endParaRPr sz="1575" b="0" i="0">
              <a:solidFill>
                <a:srgbClr val="FFFFFF"/>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工业自动化的纳米技术</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实验研究成果</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实验研究进展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纳米机器人在生物医学领域的应用取得突破，实现了精准药物递送和细胞操作，为疾病治疗提供了新方法。</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技术创新成果</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通过改进纳米材料与控制算法，提升了纳米机器人的稳定性和操控性，增强了其在复杂环境下的作业能力。</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未来发展方向</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展望未来，纳米机器人将向智能化、微型化发展，实现更高效的医疗诊断和治疗，以及环境监测等领域的应用。</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09</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产业生态构建</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产业链条解析</a:t>
            </a:r>
            <a:endParaRPr sz="3000" b="1" i="0">
              <a:solidFill>
                <a:srgbClr val="FFFFFF"/>
              </a:solidFill>
              <a:latin typeface="微软雅黑" panose="020B0503020204020204" charset="-122"/>
            </a:endParaRPr>
          </a:p>
        </p:txBody>
      </p:sp>
      <p:sp>
        <p:nvSpPr>
          <p:cNvPr id="4" name="New shape"/>
          <p:cNvSpPr/>
          <p:nvPr/>
        </p:nvSpPr>
        <p:spPr>
          <a:xfrm>
            <a:off x="1558800" y="1627201"/>
            <a:ext cx="3040532" cy="3627421"/>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产业链概述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纳米机器人产业链涵盖研发、制造、应用等环节，涉及材料科学、生物工程、信息技术等多个领域，形成复杂而紧密的生态系统。</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0"/>
            <a:ext cx="3040516" cy="3627421"/>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主要参与者角色</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从研究机构到商业公司，再到最终用户，各方在纳米机器人产业链中扮演不同角色，共同推动技术进步和市场发展。</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47" y="1627200"/>
            <a:ext cx="3040516" cy="3627421"/>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未来发展趋势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随着技术的不断进步和市场需求的增加，纳米机器人将在医疗、环保等领域展现出更大的潜力，引领新一轮科技革命。</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政策支持现状</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国家政策支持现状</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近年来，中国政府对纳米机器人技术给予高度重视，通过出台一系列扶持政策和资金投入，促进该领域快速发展。</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国际政策环境分析</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在全球范围内，多国政府已认识到纳米机器人技术的潜力，纷纷制定相应政策，提供研发资金和市场准入便利，以抢占科技高地。</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政策实施效果初探</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初步评估显示，政策支持有效促进了纳米机器人技术的研究与应用，加速了从实验室到市场的转化过程，提升了产业竞争力。</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01</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纳米机器人概述</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10</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总结与展望</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当前发展瓶颈</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材料限制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纳米机器人的材料选择受限，目前主要使用金属和半导体。这些材料在特定环境下性能不稳定，影响其长期应用。</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能源供应问题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纳米机器人的微型化导致能量需求与供给矛盾加剧。现有电池技术难以满足长时间、高强度工作的需求，制约了其发展。</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精确控制难题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由于纳米尺度操作复杂，当前对纳米机器人的控制精度和稳定性仍有待提升。这对其在医疗、制造等领域的应用提出了挑战。</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长远发展潜力</a:t>
            </a:r>
            <a:endParaRPr sz="3000" b="1" i="0">
              <a:solidFill>
                <a:srgbClr val="FFFFFF"/>
              </a:solidFill>
              <a:latin typeface="微软雅黑" panose="020B0503020204020204" charset="-122"/>
            </a:endParaRPr>
          </a:p>
        </p:txBody>
      </p:sp>
      <p:sp>
        <p:nvSpPr>
          <p:cNvPr id="4" name="New shape"/>
          <p:cNvSpPr/>
          <p:nvPr/>
        </p:nvSpPr>
        <p:spPr>
          <a:xfrm>
            <a:off x="1558800"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纳米机器人技术革新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随着纳米科技的不断进步，纳米机器人在医疗、环保等领域展现出巨大潜力。通过精确操控和自我修复能力，它们为解决复杂问题提供新途径。</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未来应用前景广阔</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纳米机器人在未来医疗中有望实现精准药物输送和疾病诊断，同时在环境保护领域也具有重要应用，如污染物监测与清理，展现无限可能。</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推动相关产业发展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纳米机器人的发展不仅促进了自身技术的突破，还带动了材料科学、生物工程等相关领域的发展，为全球经济注入新活力。</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定义与特点</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纳米机器人定义</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纳米机器人是指尺寸在纳米级别（0.1至100纳米）的微型机器人，能够在微观世界中执行精确操作。</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纳米机器人特点</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具备高度灵活性和精准度，能在人体细胞或更小尺度内进行复杂任务，如药物递送、疾病检测等。</a:t>
            </a:r>
            <a:endParaRPr sz="1575" b="0" i="0">
              <a:solidFill>
                <a:srgbClr val="FFFFFF"/>
              </a:solidFill>
              <a:latin typeface="微软雅黑" panose="020B0503020204020204" charset="-122"/>
            </a:endParaRPr>
          </a:p>
        </p:txBody>
      </p:sp>
      <p:sp>
        <p:nvSpPr>
          <p:cNvPr id="6" name="New shape"/>
          <p:cNvSpPr/>
          <p:nvPr/>
        </p:nvSpPr>
        <p:spPr>
          <a:xfrm>
            <a:off x="6458401" y="3005402"/>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应用前景</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纳米机器人在医疗、环境监测、材料科学等领域展现出巨大潜力，为未来科技发展提供新的可能性。</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发展历程简述</a:t>
            </a:r>
            <a:endParaRPr sz="3000" b="1" i="0">
              <a:solidFill>
                <a:srgbClr val="FFFFFF"/>
              </a:solidFill>
              <a:latin typeface="微软雅黑" panose="020B0503020204020204" charset="-122"/>
            </a:endParaRPr>
          </a:p>
        </p:txBody>
      </p:sp>
      <p:sp>
        <p:nvSpPr>
          <p:cNvPr id="4" name="New shape"/>
          <p:cNvSpPr/>
          <p:nvPr/>
        </p:nvSpPr>
        <p:spPr>
          <a:xfrm>
            <a:off x="1558800"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20世纪80年代，科学家首次提出纳米机器人概念，设想通过操控原子和分子来构建微型机器，以实现微观层面的操作。</a:t>
            </a:r>
            <a:endParaRPr sz="1575" b="0" i="0">
              <a:solidFill>
                <a:srgbClr val="FFFFFF"/>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纳米机器人概念提出</a:t>
            </a:r>
            <a:endParaRPr sz="2100" b="1" i="0">
              <a:solidFill>
                <a:srgbClr val="FFD8A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随着纳米技术的发展，纳米机器人在材料、传感、驱动等关键技术上取得突破，为实际应用奠定基础。</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关键技术突破</a:t>
            </a:r>
            <a:endParaRPr sz="2100" b="1" i="0">
              <a:solidFill>
                <a:srgbClr val="FFD8AE"/>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从医疗到环境监测，再到工业生产，纳米机器人的应用领域不断扩展，展现出巨大潜力和广阔前景。</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应用领域拓展</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02</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核心技术原理</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微型化制造技术</a:t>
            </a:r>
            <a:endParaRPr sz="3000" b="1" i="0">
              <a:solidFill>
                <a:srgbClr val="FFFFFF"/>
              </a:solidFill>
              <a:latin typeface="微软雅黑" panose="020B0503020204020204" charset="-122"/>
            </a:endParaRPr>
          </a:p>
        </p:txBody>
      </p:sp>
      <p:sp>
        <p:nvSpPr>
          <p:cNvPr id="4" name="New shape"/>
          <p:cNvSpPr/>
          <p:nvPr/>
        </p:nvSpPr>
        <p:spPr>
          <a:xfrm>
            <a:off x="1558800"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微纳加工技术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微纳加工技术是实现纳米机器人微型化的基础，通过光刻、电子束刻蚀等手段，能够在原子或分子级别上精确操控材料，为纳米机器人的制造提供可能。</a:t>
            </a:r>
            <a:endParaRPr sz="1575" b="0" i="0">
              <a:solidFill>
                <a:srgbClr val="FFFFFF"/>
              </a:solidFill>
              <a:latin typeface="微软雅黑" panose="020B0503020204020204" charset="-122"/>
            </a:endParaRPr>
          </a:p>
        </p:txBody>
      </p:sp>
      <p:sp>
        <p:nvSpPr>
          <p:cNvPr id="5" name="New shape"/>
          <p:cNvSpPr/>
          <p:nvPr/>
        </p:nvSpPr>
        <p:spPr>
          <a:xfrm>
            <a:off x="4430015"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自组装技术应用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自组装技术允许纳米机器人在没有外部干预的情况下自行构建和组织，这种技术不仅简化了生产流程，还提高了纳米机器人的功能性与效率。</a:t>
            </a:r>
            <a:endParaRPr sz="1575" b="0" i="0">
              <a:solidFill>
                <a:srgbClr val="FFFFFF"/>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三维打印创新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三维打印技术在纳米尺度的应用使得定制化纳米机器人成为可能，通过逐层打印的方式，可以实现高度复杂结构的快速制造，满足特定任务的需求。</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驱动控制机制</a:t>
            </a:r>
            <a:endParaRPr sz="3000" b="1" i="0">
              <a:solidFill>
                <a:srgbClr val="FFFFFF"/>
              </a:solidFill>
              <a:latin typeface="微软雅黑" panose="020B0503020204020204" charset="-122"/>
            </a:endParaRPr>
          </a:p>
        </p:txBody>
      </p:sp>
      <p:sp>
        <p:nvSpPr>
          <p:cNvPr id="4" name="New shape"/>
          <p:cNvSpPr/>
          <p:nvPr/>
        </p:nvSpPr>
        <p:spPr>
          <a:xfrm>
            <a:off x="1558800" y="1627201"/>
            <a:ext cx="3040532" cy="3988065"/>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纳米机器人驱动原理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纳米机器人的驱动主要依赖外部磁场、电场或化学信号，通过这些外部刺激实现精确操控，保证其在复杂环境中的高效运动。</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0"/>
            <a:ext cx="3040554" cy="3988065"/>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控制机制关键技术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控制技术包括微机电系统(MEMS)和表面增强拉曼散射(SERS)，前者提供动力支持，后者实现远程监控与信息反馈，共同保障操作的准确性和实时性。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86" y="1627201"/>
            <a:ext cx="3040532" cy="3988065"/>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未来发展方向</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未来的纳米机器人将更注重自驱动和自适应能力，通过集成先进材料和智能算法，实现更复杂的任务执行，如精准医疗和环境监测等。</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03</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应用领域展示</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3964</Words>
  <Application>WPS 演示</Application>
  <PresentationFormat>全屏显示(4:3)</PresentationFormat>
  <Paragraphs>364</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2025-09-30T12:10:00Z</dcterms:created>
  <dcterms:modified xsi:type="dcterms:W3CDTF">2025-09-30T12:10:43Z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7F551A6525E24B9BA1BBD9E851C33A63_12</vt:lpwstr>
  </property>
  <property fmtid="{D5CDD505-2E9C-101B-9397-08002B2CF9AE}" pid="3" name="KSOProductBuildVer">
    <vt:lpwstr>2052-12.1.0.22529</vt:lpwstr>
  </property>
</Properties>
</file>