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 type="screen16x9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云计算赋能数字化转型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云端架构与智能应用解析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弹性计算资源池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云计算中的弹性计算资源池是一种动态调整的计算能力集合，能够根据用户需求快速扩展或缩减。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弹性计算资源池定义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提供灵活的资源分配，支持业务高峰与低谷期；成本优化，避免资源浪费；提高系统可用性，确保业务连续性。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弹性计算资源池优势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通过虚拟化技术整合服务器资源，利用自动化管理工具按需分配资源，结合负载均衡策略确保高效运行。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弹性计算资源池实现方式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主流服务平台介绍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AWS全球领先方案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AWS云计算概述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亚马逊网络服务（AWS）是全球领先的云服务提供商，提供计算、存储、数据库等全面云服务，支持企业数字化转型和创新。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核心服务与优势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AWS提供包括计算、存储、数据库、分析、机器学习等在内的多种服务，具有高可用性、安全性和成本效益，满足企业多样化需求。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全球布局与影响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AWS在全球设有多个数据中心，覆盖主要区域，确保服务稳定可靠。其技术领先和广泛应用，对云计算行业产生深远影响。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阿里云本土化优势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阿里云本土化优势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阿里云凭借对中国市场的深度理解和丰富经验，提供高度定制化的服务和解决方案，满足本土企业的独特需求。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强大的技术支持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阿里云拥有一支专业的技术团队和完善的服务体系，能够快速响应客户需求并提供持续的技术支持和服务升级。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广泛的合作伙伴网络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阿里云与众多本土企业和机构建立了紧密的合作关系，共同推动云计算技术在各行各业的应用和发展。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华为云混合云战略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混合云战略概述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华为云混合云战略旨在通过公有云和私有云的无缝融合，为企业提供灵活、高效的IT解决方案，满足不同业务场景的需求。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技术优势与特点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华为云混合云战略凭借其先进的云计算技术和丰富的行业经验，实现了数据安全、业务连续性和成本优化等核心价值，助力企业数字化转型。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应用场景与案例分析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华为云混合云战略广泛应用于金融、制造、医疗等多个行业，通过实际案例展示其在提高业务效率、降低成本等方面的显著成效。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行业应用场景实践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企业数字化转型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企业数字化转型概述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企业数字化转型是运用云计算、大数据等技术，重构企业的运营模式和业务流程，实现效率提升和成本优化。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云计算在数字化转型中的作用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云计算作为数字化转型的关键支撑，提供强大的计算能力和存储资源，支持企业快速部署应用和服务，促进数据驱动决策。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实施策略与最佳实践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成功的数字化转型需要明确的战略、合理的规划和有效的执行。推荐采用敏捷开发方法，持续迭代优化，确保项目顺利进行。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大数据分析处理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大数据处理技术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介绍Hadoop、Spark等主流大数据处理框架，分析其核心组件与功能，以及在云计算环境下的应用优势。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数据分析方法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阐述数据挖掘、机器学习等关键技术，探讨如何利用这些技术从海量数据中提取有价值的信息和模式。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云平台应用案例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通过具体案例展示大数据分析在电商、金融、医疗等行业中的实际应用，强调云计算对业务决策支持的作用。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人工智能训练平台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48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人工智能训练平台概述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人工智能训练平台是支持机器学习模型开发与部署的核心工具，提供数据处理、模型训练和性能优化等功能。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核心技能类别介绍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涵盖数据预处理、特征工程、模型选择与调优等关键技能，确保AI模型的高效性和准确性。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通过实际案例展示人工智能训练平台在图像识别、自然语言处理等领域的应用，突显其技术优势与实用价值。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安全运维保障体系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云计算基础概念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技术架构体系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主流服务平台介绍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行业应用场景实践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安全运维保障体系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成本优化策略指南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数据加密传输协议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数据加密传输协议是确保在网络中传输的数据安全的技术。通过加密算法，将明文数据转换为密文，防止数据在传输过程中被窃取或篡改。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数据加密传输协议概述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SSL/TLS协议是最常用的数据加密传输协议之一，用于Web浏览器与服务器之间的通信。它提供认证、数据完整性和机密性保障。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SSL/TLS协议介绍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HTTPS是在HTTP基础上增加了SSL/TLS层，以实现数据的加密传输。通过在客户端和服务器之间建立安全通道，确保数据传输的保密性和完整性。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HTTPS实现原理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访问控制策略设计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访问控制策略概述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访问控制策略是确保数据和资源安全的重要手段，通过权限设置防止未经授权的访问。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角色基础访问控制（RBAC）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基于用户在系统中的角色来分配权限，简化权限管理同时增强安全性和灵活性。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属性基础访问控制（ABAC）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根据用户属性、资源属性和环境条件动态调整访问权限，提高策略的适应性和精确度。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灾备容灾实施方案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灾备容灾概念简介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灾备容灾旨在通过技术手段确保关键业务数据和系统的连续性，减少意外事件对企业运营的影响。包括数据备份、系统恢复等策略。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实施步骤详解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制定详细的灾备计划，选择合适的存储介质和备份频率，进行定期的数据恢复测试，确保在灾难发生时能迅速响应并恢复业务。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常见挑战与应对策略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面临的主要挑战包括数据丢失风险、恢复时间过长和预算限制。应对策略包括采用云备份解决方案、优化恢复流程和合理配置资源。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成本优化策略指南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资源按需付费模式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按需付费模式概述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云计算资源按需付费模式允许用户根据实际使用量支付费用，无需预先购买大量资源，有效降低成本。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优势与挑战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该模式的优势包括成本节约、灵活性高和易于扩展；然而，也面临资源利用率不均和计费复杂性等挑战。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为成功实施按需付费模式，需评估业务需求、选择合适的云服务提供商并定期优化资源配置。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闲置实例回收机制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5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介绍云计算中闲置实例的回收机制，旨在优化资源利用率，减少不必要的费用支出。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闲置实例回收机制概述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阐述如何识别、评估及回收闲置实例的具体流程和注意事项，确保操作高效且符合成本效益原则。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实施步骤详解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展示几个通过有效实施闲置实例回收策略，显著提升云资源管理效率和节约成本的实际案例。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成功案例分享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跨区域负载均衡配置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跨区域负载均衡概述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跨区域负载均衡是指在不同地理位置的数据中心之间分配网络流量，以优化资源使用和提升服务质量。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配置步骤与注意事项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配置跨区域负载均衡涉及设置路由策略、监控健康状态等关键步骤，需注意数据同步延迟及网络性能影响。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案例分析与最佳实践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通过具体案例分析跨区域配置的成功经验和常见挑战，总结出有效的策略和最佳实践，以提高部署效率和稳定性。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未来发展趋势展望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边缘计算融合方向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边缘计算概念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边缘计算是一种分布式计算模式，将数据处理任务从中心数据中心下放到网络边缘。通过减少数据传输距离，提高响应速度和降低延迟。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融合方向分析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边缘计算与云计算的融合方向包括资源共享、数据协同处理及智能决策支持。这种融合能够提升整体系统效能，满足不同应用场景需求。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边缘计算与云计算融合适用于物联网、自动驾驶、远程医疗等领域。通过有效结合两者优势，实现实时数据处理和高效资源利用。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无服务器架构演进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无服务器架构概述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无服务器架构是一种云计算服务模型，用户无需管理底层基础设施，只需编写业务逻辑代码并上传至云平台即可运行。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无服务器架构发展历程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无服务器架构起源于20世纪90年代的网格计算，经过多年的发展与完善，现已成为云计算领域的重要组成部分。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无服务器架构优势分析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无服务器架构具有按需计费、弹性伸缩、简化运维等优点，能够有效降低企业IT成本，提高业务响应速度。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云计算基础概念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绿色低碳技术创新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绿色数据中心技术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通过采用高效冷却系统和可再生能源，降低数据中心的能耗与碳排放，实现低碳运营。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云服务节能优化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利用智能调度和虚拟化技术，优化资源使用率，减少能源浪费，达到节能减排目的。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绿色计算框架创新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开发支持低功耗硬件的云平台，提升数据处理效率，同时减少对环境的影响。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定义与核心特征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云计算定义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云计算是一种通过互联网提供计算资源和数据存储的服务模式，用户无需拥有物理设备即可使用。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核心特征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云计算具有按需自助服务、广泛的网络访问、资源池化、快速弹性伸缩及可计量服务等核心特征。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技术架构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云计算通常包含基础设施即服务、平台即服务和软件即服务三层架构，分别提供不同层次的资源和服务。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服务模式分类解析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IaaS提供虚拟化的计算资源，如虚拟机、存储和网络。用户可根据需求自定义资源配置，实现灵活的计算环境部署。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基础设施即服务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PaaS为用户提供开发、测试、部署应用程序的平台。包括数据库、中间件等基础服务，简化应用开发流程，加速产品上市时间。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平台即服务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SaaS通过互联网提供软件功能，无需安装或维护硬件设施。用户按订阅方式使用软件，适用于多种业务场景，如办公协作、客户关系管理等。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软件即服务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部署形态对比分析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私有云部署特点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私有云提供企业专属的计算资源，确保数据安全与隐私保护。适用于对数据安全性要求较高的大型企业。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公有云部署优势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公有云通过互联网提供服务，具有成本效益高、灵活性强的特点。适合中小企业快速部署和扩展业务需求。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混合云部署模式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混合云结合私有云和公有云的优势，实现资源的最优配置。适合需要同时处理敏感数据和外部交互的企业。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技术架构体系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虚拟化底层支撑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55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虚拟化技术概述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虚拟化技术通过在单一物理硬件上创建多个虚拟机，实现资源的高效利用和灵活分配。它是云计算的核心技术之一，极大地提升了计算效率和资源利用率。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4" y="1627201"/>
            <a:ext cx="3040542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虚拟化的优势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虚拟化技术能够有效降低成本、提高系统灵活性和可扩展性。通过将应用与底层硬件隔离，简化了管理复杂度，同时增强了系统的容错性和安全性。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97" y="1627201"/>
            <a:ext cx="3040554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虚拟化应用场景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虚拟化广泛应用于服务器、存储、网络等IT基础设施领域。尤其在云计算平台中，它支持动态资源分配和自动化运维，为用户提供稳定高效的服务环境。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分布式存储机制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分布式存储概念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分布式存储是一种数据管理技术，通过将数据分散存储在多个节点上，提高数据的可用性、可靠性和扩展性。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数据分片技术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数据分片是将大数据集分割成更小的片段，并分布到不同的存储节点中，以实现高效的数据管理和访问。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容错与恢复机制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分布式存储系统采用冗余备份和故障恢复机制，确保单个节点故障不会影响整体系统的正常运行和数据的完整性。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4086</Words>
  <Application>WPS 演示</Application>
  <PresentationFormat>全屏显示(4:3)</PresentationFormat>
  <Paragraphs>348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2025-09-30T10:13:00Z</dcterms:created>
  <dcterms:modified xsi:type="dcterms:W3CDTF">2025-09-30T10:12:28Z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4D801F9381494CF48B1B076F96A8C33A_12</vt:lpwstr>
  </property>
  <property fmtid="{D5CDD505-2E9C-101B-9397-08002B2CF9AE}" pid="3" name="KSOProductBuildVer">
    <vt:lpwstr>2052-12.1.0.22529</vt:lpwstr>
  </property>
</Properties>
</file>