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type="screen16x9"/>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云渲染技术赋能视觉革新</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云端图形处理高效解决方案</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动态资源调度机制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动态资源调度机制是云渲染系统的核心，旨在根据实时需求分配计算资源，确保高效运行和成本效益。</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资源调度机制概述</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基于用户任务负载和优先级，动态调整计算资源分配，实现资源的最优利用，减少等待时间，提升用户体验。</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动态资源分配原理</a:t>
            </a:r>
            <a:endParaRPr sz="2100" b="1" i="0">
              <a:solidFill>
                <a:srgbClr val="F6E7A9"/>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采用先进调度算法如遗传算法、蚁群算法等，结合实时监控数据进行优化，确保资源调度的合理性和效率性。</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调度算法与优化策略</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优势特性展现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高效能低成本运营</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成本优化策略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采用云计算技术进行渲染，通过规模化运营降低单次服务成本，同时提高资源利用率，实现高效能低成本的目标。</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自动化管理工具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引入先进的自动化管理工具，实现云渲染资源的动态分配与调度，减少人工干预，提升运维效率和系统稳定性。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绿色能源应用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结合绿色能源，如太阳能、风能等，为云渲染中心供电，减少碳排放，符合可持续发展理念，同时降低能源成本。</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跨平台兼容能力</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跨平台兼容性定义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跨平台兼容能力指软件或系统能够在不同操作系统和硬件平台上正常运行，实现数据共享和功能互通。</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关键技术实现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利用虚拟化技术、容器化技术和云原生架构等，实现对多种操作系统和硬件环境的支持，确保应用的广泛适应性。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20" y="1627202"/>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提升用户体验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通过跨平台兼容能力，用户可以在不同设备上无缝切换使用同一应用，提升使用便捷性和满意度。</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弹性扩展空间</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弹性计算资源</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云渲染服务通过虚拟化技术，实现计算资源的动态分配与回收，满足不同项目对硬件资源的需求，提高资源利用效率。</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自动扩展能力</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在项目负载增加时，系统能够自动识别并增加计算资源，确保渲染任务的顺利进行，有效避免因资源不足导致的渲染延迟。</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按需付费模式</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用户可根据实际使用量支付费用，无需为闲置资源买单，这种灵活的计费方式有助于降低项目成本，提升经济效益。</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典型应用领域</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影视特效制作</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影视特效概述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影视特效是通过计算机技术实现的视觉呈现，包含CGI、动态跟踪等技术，广泛应用于电影、电视剧制作中，提升视觉效果和叙事能力。</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云渲染优势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云渲染利用云计算资源进行大规模数据处理，提供高效、灵活的渲染服务，降低硬件成本，缩短项目周期，适用于复杂场景和高分辨率渲染需求。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影视特效应用实例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云渲染在影视特效制作中发挥重要作用，如《阿凡达》中的虚拟场景构建、《复仇者联盟》中的超级英雄战斗场面，展现其强大的渲染能力和创意支持。</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建筑可视化设计</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建筑可视化概述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建筑可视化通过计算机技术，将设计理念转化为逼真的三维图像，为设计审查、客户展示提供直观参考。</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包括3D建模、实时渲染和虚拟现实等，这些技术使设计师能高效创建高质量视觉内容，提升设计方案的表达力和说服力。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行业应用实例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从住宅设计到城市规划，云渲染技术在建筑行业广泛应用，显著提高设计效率与成果质量，助力项目成功实施。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游戏场景建模</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游戏场景建模概述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游戏场景建模是创造虚拟世界的重要步骤，包括地形、建筑和环境设计，为玩家提供沉浸式体验。</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关键技术与工具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使用3D软件如Autodesk Maya或Blender进行场景构建，结合云渲染技术提升渲染速度和质量。</a:t>
            </a:r>
            <a:endParaRPr sz="1575" b="0" i="0">
              <a:solidFill>
                <a:srgbClr val="FFFFFF"/>
              </a:solidFill>
              <a:latin typeface="微软雅黑" panose="020B0503020204020204" charset="-122"/>
            </a:endParaRPr>
          </a:p>
        </p:txBody>
      </p:sp>
      <p:sp>
        <p:nvSpPr>
          <p:cNvPr id="6" name="New shape"/>
          <p:cNvSpPr/>
          <p:nvPr/>
        </p:nvSpPr>
        <p:spPr>
          <a:xfrm>
            <a:off x="7301229" y="3011879"/>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云渲染在游戏开发中的优势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云渲染提供强大的计算资源，缩短渲染时间，使开发者能专注于创意设计和优化用户体验。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实施流程拆解</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01</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云渲染技术概述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02</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关键技术解析</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03</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优势特性展现</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04</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典型应用领域</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05</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实施流程拆解</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06</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挑战应对策略</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6E7A9"/>
                </a:solidFill>
                <a:latin typeface="微软雅黑" panose="020B0503020204020204" charset="-122"/>
              </a:rPr>
              <a:t>07</a:t>
            </a:r>
            <a:endParaRPr sz="1575" b="1">
              <a:solidFill>
                <a:srgbClr val="F6E7A9"/>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任务提交与分配</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用户需通过云渲染平台上传项目文件，明确任务参数与期望输出，系统自动分配资源并启动渲染进程。</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任务提交流程</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云平台根据任务类型、规模及优先级智能匹配计算资源，确保高效稳定的渲染服务，同时考虑成本效益比。</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渲染任务分配机制</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用户可以实时查看任务状态，接收进度更新通知，并在遇到问题时快速联系技术支持获取解决方案。</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进度监控与反馈</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并行渲染处理阶段</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并行渲染概述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并行渲染是利用多核处理器同时处理多个渲染任务，提高渲染效率和速度的技术。通过分配任务到不同核心，实现资源最大化利用。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涉及GPU集群、分布式计算等技术，通过高效算法优化，减少等待时间。支持大规模场景实时渲染，广泛应用于影视动画制作等领域。</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优势在于显著提升渲染效率，缩短项目周期；挑战则在于系统复杂性增加和资源管理需求。需不断优化以适应高需求场景。</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结果合成输出环节</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结果合成输出概述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在云渲染的结果合成输出环节，通过先进的计算和渲染技术将初步的模拟结果进行综合处理，生成最终的图像、视频或3D模型。</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数据后处理技术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使用数据增强、降噪、颜色校正等技术对渲染结果进行处理，确保最终产品的质量达到行业标准，满足用户的需求。</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性能优化与调整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根据用户的反馈和需求，对渲染结果进行细节上的优化和调整，包括光照效果、材质质感等，以实现最佳的视觉效果。</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挑战应对策略</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网络延迟优化方案</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网络延迟概念解析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网络延迟指数据从源点传输到目标点所需的时间，影响用户体验。在云渲染中，减少延迟至关重要。</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优化传输协议选择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采用UDP协议代替TCP可降低延迟。UDP直接发送数据包，省去确认与重传步骤，提高传输效率。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缓存机制应用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通过设置缓存服务器，存储常用资源减少重复下载。用户请求时直接从缓存获取，显著降低响应时间。</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数据安全防护体系</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采用高级加密标准（AES）对用户数据进行加密处理，确保在传输和存储过程中数据的机密性与完整性。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数据加密技术</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实施严格的访问控制策略，包括身份验证、权限分配和审计追踪，防止未授权访问和数据泄露。</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访问控制机制</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定期进行系统安全检查和漏洞扫描，及时发现并修补潜在的安全威胁，保障云渲染服务的安全性。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定期安全审查</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负载均衡调控方法</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负载均衡调控概述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负载均衡调控是云渲染技术中的关键，旨在合理分配计算资源，确保系统高效运行。通过动态调整资源分配，提升整体性能和稳定性。</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常用调控算法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包括轮询、最小连接数等策略，每种算法适应不同场景需求。轮询简单易行，最小连接数则更注重当前负载情况，优化资源利用率。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实时监控与反馈机制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实施实时监控，收集系统运行数据，及时调整负载均衡策略。结合反馈机制，不断优化调控方案，提升系统稳定性和效率。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未来发展趋势</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AI辅助智能加速</a:t>
            </a:r>
            <a:endParaRPr sz="3000" b="1" i="0">
              <a:solidFill>
                <a:srgbClr val="FFFFFF"/>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智能加速原理解析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AI辅助的云渲染通过深度学习算法优化渲染流程，实现资源高效分配和计算速度显著提升。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AI加速广泛应用于游戏开发、影视特效等领域，提供快速高效的渲染服务，缩短制作周期，降低成本。</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技术挑战与未来展望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AI辅助云渲染面临数据安全、算法优化等挑战，未来将向更高性能、更低成本方向发展，推动行业变革。</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混合云协同模式</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混合云协同定义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混合云协同模式是指将公有云与私有云相结合，以实现资源的优化配置和灵活应用部署。此模式通过无缝集成，增强企业的IT灵活性和成本效益。</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优势与挑战</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混合云协同模式的优势在于其能够提供弹性扩展、数据安全性以及成本控制等。然而，它也面临管理复杂度增加和技术整合的挑战，需要有效的策略来克服。</a:t>
            </a:r>
            <a:endParaRPr sz="1575" b="0" i="0">
              <a:solidFill>
                <a:srgbClr val="FFFFFF"/>
              </a:solidFill>
              <a:latin typeface="微软雅黑" panose="020B0503020204020204" charset="-122"/>
            </a:endParaRPr>
          </a:p>
        </p:txBody>
      </p:sp>
      <p:sp>
        <p:nvSpPr>
          <p:cNvPr id="6" name="New shape"/>
          <p:cNvSpPr/>
          <p:nvPr/>
        </p:nvSpPr>
        <p:spPr>
          <a:xfrm>
            <a:off x="6458401" y="3726213"/>
            <a:ext cx="4554174" cy="221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实施步骤</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实施混合云协同模式首先需评估企业需求与现有资源，选择合适的云服务提供商。接着进行技术架构设计，确保数据和应用的无缝迁移与管理。最后是持续监控与优化，以适应不断变化的业务环境。</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3"/>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3"/>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云渲染技术概述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8K超高清支持演进</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8K超高清技术发展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随着视频分辨率的持续提升，8K超高清技术正成为下一代显示标准。该技术通过提供更高的像素密度和更细腻的图像质量，为观众带来前所未有的视觉体验。</a:t>
            </a:r>
            <a:endParaRPr sz="1575" b="0" i="0">
              <a:solidFill>
                <a:srgbClr val="FFFFFF"/>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硬件支持演进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为了实现8K内容的流畅播放和渲染，相关硬件设备如处理器、显卡等也在不断升级。这些硬件的进步是支撑8K超高清内容普及的关键因素之一。</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软件优化与创新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除了硬件的提升外，软件层面的优化也是推动8K超高清支持的重要因素。从编码到解码再到播放，整个流程中软件算法的改进能有效提高处理效率和画质表现。</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定义与核心原理</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云渲染定义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云渲染是一种利用云计算技术进行图形渲染的服务，通过远程服务器集群完成复杂的计算任务，实现高效、灵活的图像处理。</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核心原理概述</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云渲染的核心原理包括分布式计算、资源动态调度和网络优化传输等，确保渲染过程中的高效率和高可用性，满足不同规模项目需求。</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应用场景分析</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云渲染广泛应用于影视特效、游戏开发、建筑可视化等领域，提供强大的计算能力和灵活的资源分配，助力创意产业快速发展。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发展历程脉络</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云渲染技术自20世纪末期兴起，早期主要服务于高端影视制作，通过云计算实现大规模计算资源的共享与分配。</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初创阶段</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进入21世纪，随着互联网技术的进步和硬件成本的降低，云渲染服务迅速普及，成为游戏、动画等行业的重要支撑。</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快速发展时期</a:t>
            </a:r>
            <a:endParaRPr sz="2100" b="1" i="0">
              <a:solidFill>
                <a:srgbClr val="F6E7A9"/>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近年来，云渲染技术趋于成熟，各大厂商纷纷推出集成解决方案，推动行业向高效能、低成本方向发展。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成熟与整合</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行业应用场景</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影视动画制作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云渲染技术在影视动画领域应用广泛，通过远程服务器集群完成复杂渲染任务，显著提升制作效率和画面质量。</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游戏开发加速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对于大型3D游戏的渲染需求，云渲染提供强大计算资源，缩短开发周期，使游戏开发者能够更快地将产品推向市场。</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建筑设计可视化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云渲染支持大规模建筑模型的实时渲染，帮助设计师和客户更直观地预览设计效果，优化设计方案，提升项目决策效率。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关键技术解析</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分布式计算架构</a:t>
            </a:r>
            <a:endParaRPr sz="3000" b="1" i="0">
              <a:solidFill>
                <a:srgbClr val="FFFFFF"/>
              </a:solidFill>
              <a:latin typeface="微软雅黑" panose="020B0503020204020204" charset="-122"/>
            </a:endParaRPr>
          </a:p>
        </p:txBody>
      </p:sp>
      <p:sp>
        <p:nvSpPr>
          <p:cNvPr id="4" name="New shape"/>
          <p:cNvSpPr/>
          <p:nvPr/>
        </p:nvSpPr>
        <p:spPr>
          <a:xfrm>
            <a:off x="1558800" y="1627201"/>
            <a:ext cx="3032171" cy="289834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分布式计算架构概述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云渲染技术通过多台计算机协同工作，实现大规模数据处理和图形渲染任务的高效执行。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32171" cy="289834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核心组件与功能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包括计算节点、存储系统、网络通信等关键组成部分，确保数据安全传输和处理效率。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7142" y="1627200"/>
            <a:ext cx="3032171" cy="2898350"/>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显著提升渲染速度，降低成本，并支持复杂场景模拟，为影视制作等行业带来革命性变化。</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实时光线追踪算法</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实时光线追踪原理</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实时光线追踪技术通过模拟光线在场景中传播路径，计算物体表面反射和折射效果，生成高度真实感的图像。该技术广泛应用于游戏、电影特效等领域。</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光线追踪算法优势</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与传统图形渲染技术相比，光线追踪能提供更真实的光照效果，包括阴影、反射和折射等，极大提升了视觉体验，尤其在高动态范围（HDR）场景中表现突出。</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光线追踪性能优化</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为提升实时渲染效率，需对光线追踪算法进行优化，例如采用分层采样、预计算全局光照等技术，减少计算开销，保证流畅的实时渲染效果。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4143</Words>
  <Application>WPS 演示</Application>
  <PresentationFormat>全屏显示(4:3)</PresentationFormat>
  <Paragraphs>355</Paragraphs>
  <Slides>31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2025-09-30T13:12:00Z</dcterms:created>
  <dcterms:modified xsi:type="dcterms:W3CDTF">2025-09-30T13:11:27Z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49F7A88F0F004C8A809ABED80D06218E_12</vt:lpwstr>
  </property>
  <property fmtid="{D5CDD505-2E9C-101B-9397-08002B2CF9AE}" pid="3" name="KSOProductBuildVer">
    <vt:lpwstr>2052-12.1.0.22529</vt:lpwstr>
  </property>
</Properties>
</file>