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云游戏革新数字娱乐生态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FD8AE"/>
                </a:solidFill>
                <a:latin typeface="微软雅黑" panose="020B0503020204020204" charset="-122"/>
              </a:rPr>
              <a:t>云端畅玩重塑交互新体验</a:t>
            </a:r>
            <a:endParaRPr sz="30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硬件设备适配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云游戏要求硬件设备具备高兼容性，以支持不同型号和规格的设备接入，确保玩家体验的连贯性和稳定性。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硬件设备适配性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针对硬件性能差异，云游戏需采取优化策略，如动态调整渲染质量和网络带宽分配，以最大化利用现有资源，提升整体表现。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性能优化策略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随着技术发展，硬件设备适配将成为云游戏体验提升的关键因素之一，预计未来将出现更多高效、低成本的解决方案来满足用户需求。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内容平台构建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内容平台构建基础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构建云游戏内容平台，需明确服务定位、用户群体和市场需求，确保平台功能全面覆盖核心玩家需求。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技术架构与优化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采用高性能计算资源和低延迟网络传输技术，实现高效的内容分发和流畅的游戏体验，持续优化提升平台稳定性。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用户体验设计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关注用户需求，设计简洁直观的用户界面和操作流程，提供个性化推荐和互动社区功能，增强用户粘性和满意度。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用户体验革新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跨终端无缝衔接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多平台兼容性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云游戏通过高度优化的服务器与网络技术，实现在不同设备上流畅运行，包括PC、游戏主机及移动设备，提供一致的游戏体验。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无缝数据同步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利用先进的云计算技术，云游戏能够实时同步玩家的游戏进度和状态，无论何时何地，都能确保数据的一致性和连续性。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网络自适应技术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结合智能网络调节算法，云游戏能有效应对不同网络环境下的挑战，如自动调节分辨率和帧率，确保低延迟、高画质的游戏体验。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即时交互响应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实时网络传输技术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云游戏依赖高效的实时网络传输技术，确保游戏数据在玩家和服务器间快速、稳定地传递。这是实现即时交互响应的基础。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服务器处理能力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强大的服务器处理能力是即时交互响应的关键。高配置的服务器能够迅速响应玩家操作，减少延迟，提供流畅游戏体验。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优化的游戏算法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优化的游戏算法可以有效提升即时交互响应效果。通过改进算法，游戏能够在不同网络条件下保持低延迟和高帧率，增强用户体验。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市场发展现状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全球规模增长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全球云游戏市场增长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近年来，全球云游戏市场呈现出显著的增长趋势，得益于5G网络的普及和硬件性能的提升。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主要驱动因素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云游戏的兴起主要由技术进步、用户需求增加以及游戏开发成本降低等因素共同推动。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预计未来几年内，随着技术进一步成熟和用户习惯的改变，云游戏将在全球娱乐市场中占据更重要的地位。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区域竞争格局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区域竞争格局概览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当前云游戏市场由几家主要企业主导，它们通过技术创新和市场策略争夺市场份额。这些企业包括领先的科技公司和新兴的游戏开发工作室。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竞争焦点分析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竞争主要集中在提升游戏画质、优化用户体验以及降低延迟上。此外，合作与联盟也是企业增强竞争力的关键方式，如与硬件制造商的合作。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随着5G技术的普及和应用，云游戏体验将得到显著提升。预计未来市场竞争将更加激烈，同时也会促进相关技术和服务的创新与发展。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行业挑战分析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带宽成本瓶颈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带宽成本概述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带宽成本是云游戏服务中的主要支出之一，直接影响游戏的流畅度和用户体验。随着用户数量的增加，对网络带宽的需求也相应增长。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带宽成本影响因素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带宽成本的高低受多种因素影响，包括服务器位置、数据传输距离、网络质量及并发用户数等，合理规划可有效控制成本。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降低成本策略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通过优化服务器布局、采用CDN技术、实施动态资源分配等措施，可以显著降低带宽成本，同时提升用户满意度和服务质量。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云游戏概念解析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核心技术支撑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产业生态布局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用户体验革新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市场发展现状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行业挑战分析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未来趋势展望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典型案例研究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商业模式探索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政策环境影响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数据安全风险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采用高级加密标准等技术，确保云游戏数据传输过程中的安全性，防止数据被窃取或篡改。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数据加密技术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严格的用户身份验证和权限管理，确保只有授权用户才能访问和操作云游戏数据，减少内部威胁。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访问控制机制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实施定期的安全审计和实时监控，及时发现并应对潜在的安全威胁，保障云游戏的持续安全运行。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安全审计与监控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未来趋势展望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AI融合创新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AI在云游戏中的应用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人工智能技术在云游戏中扮演重要角色，通过智能算法优化游戏体验，实现个性化推荐和智能匹配，提升用户满意度。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深度学习助力AI创新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深度学习是推动AI发展的关键，特别是在图像识别、自然语言处理等方面，为云游戏的图形渲染、语音交互等提供技术支持。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强化学习在游戏策略中的作用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强化学习使AI能在云游戏中不断学习和调整策略，提高决策能力，为玩家带来更智能、更具挑战性的游戏体验。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元宇宙场景拓展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587381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元宇宙场景构建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元宇宙通过虚拟现实技术，创建沉浸式的互动环境，使用户在虚拟世界中体验多样化的生活和工作场景。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0"/>
            <a:ext cx="3040540" cy="3587381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云游戏在元宇宙中的角色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云游戏作为元宇宙的重要组成部分，提供无缝的游戏接入方式，增强用户的沉浸感和互动性，推动元宇宙的发展。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3" y="1627201"/>
            <a:ext cx="3040515" cy="358738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未来展望与挑战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随着技术的不断进步，元宇宙将拓展更多领域应用，但同时也面临数据安全、用户体验优化等挑战，需要持续创新解决。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典型案例研究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头部厂商实践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头部厂商在云游戏领域积极布局，通过提供高性能的云计算平台和优化的游戏体验，推动行业发展。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头部厂商云游戏实践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头部厂商依托强大的技术研发实力，不断推出创新的云游戏解决方案，提升用户体验，增强市场竞争力。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技术优势与创新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头部厂商积极探索多元化的商业模式，与硬件厂商、内容提供商等多方合作，共同构建完善的云游戏生态体系。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商业模式与合作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垂直领域突破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垂直领域定义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垂直领域指特定行业或细分市场，云游戏通过针对性技术优化，提供更专业、定制化的游戏体验。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技术突破方向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在垂直领域，云游戏需解决网络延迟、画质压缩等技术难题，以实现流畅、高质的游戏效果。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云游戏在教育、医疗等领域有广泛应用前景，通过虚拟现实技术，提供沉浸式学习与治疗体验。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商业模式探索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订阅制收费模式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订阅制收费模式概述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云游戏通过订阅制向用户提供服务，用户支付固定费用即可畅玩多款游戏，无需单独购买，降低游戏成本。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订阅制的优势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订阅制使用户享受更多游戏选择和定期更新，同时为开发者提供稳定收入来源，促进游戏行业健康发展。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订阅制的挑战与对策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面对市场竞争激烈、用户需求多样化等挑战，需优化订阅内容、提升服务质量，以增强用户粘性和满意度。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广告植入策略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广告植入策略概述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云游戏的广告植入策略是提升品牌曝光和用户参与度的关键手段，通过巧妙设计广告形式与内容，达到商业目的。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精准定位目标用户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通过数据分析了解用户喜好和行为模式，针对性地设计广告内容和投放渠道，提高广告的有效性和转化率。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创新广告形式与内容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结合云游戏的特点，开发互动性强、趣味性高的广告形式，如虚拟试玩、角色扮演等，增加用户的沉浸感和参与度。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云游戏概念解析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政策环境影响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监管框架完善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监管框架重要性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云游戏快速发展背景下，完善的监管框架对于保护用户权益、促进行业健康发展至关重要。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法律法规建设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制定相关法律法规，明确云游戏运营标准和用户数据保护要求，保障市场公平竞争和信息安全。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行业标准制定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建立统一的行业标准，涵盖技术规范、服务质量、版权保护等方面，推动云游戏产业规范化发展。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行业标准制定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行业标准制定现状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当前云游戏行业正处于快速发展期，各国和地区正积极制定相关标准，以规范市场秩序，促进技术融合。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关键标准要素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包括网络传输质量、数据安全、用户体验等方面，确保云游戏服务的稳定性和安全性，提升用户满意度。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随着5G技术的普及和边缘计算的发展，云游戏行业标准将更加完善，推动整个行业的健康可持续发展。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定义与特征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云游戏的定义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云游戏是一种通过互联网连接，在云端服务器上运行游戏，并将游戏画面实时传输到用户设备上的技术。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云游戏的特征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无需高性能硬件、跨平台兼容性、低延迟高画质是云游戏的主要特征，极大地降低了玩家的入门门槛和体验成本。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云游戏的应用场景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适用于各种类型的游戏，从大型多人在线角色扮演游戏到竞技类游戏，云游戏为用户提供了更加灵活和便捷的游戏体验。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发展历程回顾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云游戏，通过互联网将高品质游戏画面传输到用户设备上，实现无需高端硬件即可享受大型游戏的技术。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云游戏概念诞生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随着5G和云计算技术的飞速发展，云游戏的延迟和画质问题得到解决，推动了该技术的实际应用和普及。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技术发展与突破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近年来，云游戏服务如Google Stadia和Microsoft xCloud的推出，显著提高了市场对这一新兴娱乐方式的接受度和兴趣。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市场接受度提升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核心技术支撑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网络传输优化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网络延迟优化技术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通过使用边缘计算和缓存技术减少数据往返时间，降低游戏过程中的网络延迟，提升玩家体验。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动态带宽调整策略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根据网络状况自动调整数据传输速率，确保在网络拥堵时也能保持流畅的游戏画面和操作响应。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QoS（服务质量）管理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利用QoS机制优先处理云游戏数据包，避免其他网络活动影响游戏的传输质量，保障游戏体验的稳定性。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虚拟化技术应用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虚拟化技术概述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虚拟化技术允许在单一物理硬件上运行多个独立的虚拟机，每个虚拟机都具备独立的操作系统和应用程序。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云游戏中的虚拟化应用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在云游戏场景中，通过虚拟化技术将游戏的计算和渲染任务分配到远程服务器，实现玩家无需高性能本地设备即可享受高质量游戏体验。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4" y="1627200"/>
            <a:ext cx="3040516" cy="36274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提升用户体验的关键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虚拟化技术有效解决了硬件性能瓶颈问题，确保了云游戏服务的高效稳定运行，极大地提升了用户的游戏体验和满意度。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产业生态布局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3841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2025-09-30T10:46:00Z</dcterms:created>
  <dcterms:modified xsi:type="dcterms:W3CDTF">2025-09-30T10:45:45Z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6ADBD4CB6E8F472AA917EB576F5FA87A_12</vt:lpwstr>
  </property>
  <property fmtid="{D5CDD505-2E9C-101B-9397-08002B2CF9AE}" pid="3" name="KSOProductBuildVer">
    <vt:lpwstr>2052-12.1.0.22529</vt:lpwstr>
  </property>
</Properties>
</file>