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知识无界畅所欲言</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CBE7C"/>
                </a:solidFill>
                <a:latin typeface="微软雅黑" panose="020B0503020204020204" charset="-122"/>
              </a:rPr>
              <a:t>自由问答智慧碰撞</a:t>
            </a:r>
            <a:endParaRPr sz="3000" b="1" i="0">
              <a:solidFill>
                <a:srgbClr val="0CBE7C"/>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2025/10/01</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知识覆盖广度性</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知识覆盖广度性指的是个人或组织在某一领域内掌握的知识范围和深度，它体现了对相关领域的全面理解和深入挖掘的能力。</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知识覆盖广度性</a:t>
            </a:r>
            <a:endParaRPr sz="2100" b="1" i="0">
              <a:solidFill>
                <a:srgbClr val="0CBE7C"/>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在现代社会，跨学科知识整合能力日益重要。这要求个体不仅精通本专业知识，还能有效融合其他领域的理论与方法，以促进创新思维和问题解决。</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跨学科知识整合</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知识的快速迭代要求个体具备持续学习和自我更新的能力，通过不断吸收新知识、新技术，保持自身在专业领域的竞争力和前瞻性。</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持续学习与更新</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04</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技术实现原理概览</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NLP基础支撑</a:t>
            </a:r>
            <a:endParaRPr sz="3000" b="1" i="0">
              <a:solidFill>
                <a:srgbClr val="000000"/>
              </a:solidFill>
              <a:latin typeface="微软雅黑" panose="020B0503020204020204" charset="-122"/>
            </a:endParaRP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NLP技术概述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自然语言处理（NLP）是计算机科学领域的一个重要分支，主要研究如何让计算机理解、分析和生成人类语言。它涉及语音识别、文本分析、机器翻译等多个方面。</a:t>
            </a:r>
            <a:endParaRPr sz="1575" b="0" i="0">
              <a:solidFill>
                <a:srgbClr val="000000"/>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NLP应用场景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NLP技术在众多领域中都有广泛应用，如智能客服、情感分析、内容推荐等。通过理解和处理人类语言，NLP能够极大地提升人机交互的效率和体验。</a:t>
            </a:r>
            <a:endParaRPr sz="1575" b="0" i="0">
              <a:solidFill>
                <a:srgbClr val="000000"/>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NLP发展趋势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随着深度学习等技术的发展，NLP正朝着更加精准、智能的方向发展。未来，NLP有望在更多领域实现突破，如自动驾驶、智能家居等，为人类生活带来更多便利。</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算法匹配机制</a:t>
            </a:r>
            <a:endParaRPr sz="3000" b="1" i="0">
              <a:solidFill>
                <a:srgbClr val="000000"/>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算法匹配机制概述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算法匹配机制是利用特定算法对用户问题和知识库进行智能匹配，以快速准确地提供答案的过程。该机制在自由问答系统中起着关键作用。</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03" cy="3627421"/>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核心技能类别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自由问答系统的核心技能包括自然语言处理、机器学习等技术，这些技术共同协作实现高效的算法匹配。</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4" y="1627201"/>
            <a:ext cx="3040532" cy="3627420"/>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应用场景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算法匹配机制广泛应用于客服机器人、在线教育平台等领域，通过精准匹配用户需求和知识库内容，提升服务效率和用户体验。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05</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设计要点与原则</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意图识别精准度</a:t>
            </a:r>
            <a:endParaRPr sz="3000" b="1" i="0">
              <a:solidFill>
                <a:srgbClr val="000000"/>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意图识别技术通过分析用户输入内容，精准判断其背后需求或目的。该技术广泛应用于智能客服、语音助手等领域，提升服务效率与用户体验。</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意图识别技术概述</a:t>
            </a:r>
            <a:endParaRPr sz="2100" b="1" i="0">
              <a:solidFill>
                <a:srgbClr val="0CBE7C"/>
              </a:solidFill>
              <a:latin typeface="微软雅黑" panose="020B0503020204020204" charset="-122"/>
            </a:endParaRPr>
          </a:p>
        </p:txBody>
      </p:sp>
      <p:sp>
        <p:nvSpPr>
          <p:cNvPr id="6" name="New shape"/>
          <p:cNvSpPr/>
          <p:nvPr/>
        </p:nvSpPr>
        <p:spPr>
          <a:xfrm>
            <a:off x="4430015" y="2878465"/>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采用深度学习算法优化模型训练，结合多模态数据增强理解，同时引入上下文信息辅助判断。这些方法共同作用，显著提升意图识别的准确率。</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提高意图识别精准度方法</a:t>
            </a:r>
            <a:endParaRPr sz="2100" b="1" i="0">
              <a:solidFill>
                <a:srgbClr val="0CBE7C"/>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意图识别技术在智能家居控制、医疗诊断辅助等方面展现出巨大潜力。未来，随着技术不断进步，其在更多领域的应用将更加广泛和深入。</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应用场景与未来展望</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应答逻辑合理性</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逻辑推理基础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逻辑推理是应答合理性的核心，通过严谨的逻辑链条确保答案的准确性和连贯性。</a:t>
            </a:r>
            <a:endParaRPr sz="1575" b="0" i="0">
              <a:solidFill>
                <a:srgbClr val="000000"/>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事实核查流程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在生成回答前，需对信息源进行严格核查，确保所有数据和观点的真实性与可靠性。</a:t>
            </a:r>
            <a:endParaRPr sz="1575" b="0" i="0">
              <a:solidFill>
                <a:srgbClr val="000000"/>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知识更新策略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定期更新知识和技能库，以适应快速变化的信息环境，保证回答的时效性和前瞻性。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06</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典型挑战分析</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歧义处理难题</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歧义产生的原因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歧义多因语言表达模糊不清，或信息不完整导致。理解者背景、知识水平不同也会影响歧义的产生和消除。</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歧义的识别方法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通过上下文分析、语境判断以及对比验证等方法可有效识别歧义。利用技术手段如自然语言处理亦可辅助识别。</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歧义消除策略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明确表达、增加信息量、使用专业术语及建立共识是消除歧义的主要策略。此外，借助工具和技术手段也能提升消除效率。</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上下文关联缺失</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上下文关联重要性</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在对话系统中，上下文关联是确保回答连贯性和准确性的关键。它帮助系统理解用户意图并给出恰当反馈。</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缺失影响分析</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上下文关联的缺失会导致对话出现断层，使用户感到困惑或不满。此外，它还可能引起误解，降低用户体验质量。</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改善策略建议</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为提高上下文关联性，可采用记忆机制保存对话历史，利用自然语言处理技术捕捉语义信息，以及设计更复杂的对话管理框架。</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目录</a:t>
            </a:r>
            <a:endParaRPr sz="4800" b="1" i="0">
              <a:solidFill>
                <a:srgbClr val="1A6550"/>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自由问答定义解析</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常见应用场景分类</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核心优势价值体现</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技术实现原理概览</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设计要点与原则</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典型挑战分析</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优化改进方向</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效果评估体系构建</a:t>
            </a:r>
            <a:endParaRPr sz="1575" b="0" i="0">
              <a:solidFill>
                <a:srgbClr val="000000"/>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09</a:t>
            </a:r>
            <a:r>
              <a:rPr sz="1800">
                <a:latin typeface="微软雅黑" panose="020B0503020204020204" charset="-122"/>
              </a:rPr>
              <a:t> </a:t>
            </a:r>
            <a:r>
              <a:rPr sz="1575" b="0" i="0">
                <a:solidFill>
                  <a:srgbClr val="000000"/>
                </a:solidFill>
                <a:latin typeface="微软雅黑" panose="020B0503020204020204" charset="-122"/>
              </a:rPr>
              <a:t>行业应用案例展示</a:t>
            </a:r>
            <a:endParaRPr sz="1575" b="0" i="0">
              <a:solidFill>
                <a:srgbClr val="000000"/>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10</a:t>
            </a:r>
            <a:r>
              <a:rPr sz="1800">
                <a:latin typeface="微软雅黑" panose="020B0503020204020204" charset="-122"/>
              </a:rPr>
              <a:t> </a:t>
            </a:r>
            <a:r>
              <a:rPr sz="1575" b="0" i="0">
                <a:solidFill>
                  <a:srgbClr val="000000"/>
                </a:solidFill>
                <a:latin typeface="微软雅黑" panose="020B0503020204020204" charset="-122"/>
              </a:rPr>
              <a:t>未来发展趋势展望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07</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优化改进方向</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多轮对话增强</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多轮对话技术概述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多轮对话技术指通过连续交互，使机器能够理解并回应人类用户的语言，实现自然语言处理的高级应用。</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关键技术点解析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包含上下文管理、意图识别与跟踪、情感分析等，是实现连贯对话的基础，确保对话流畅且相关。</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从智能客服到教育辅导，再到智能家居控制，多轮对话技术正不断拓展其在各行各业的应用范围。</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领域适配深化</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领域适配定义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领域适配指技术或解决方案在不同领域内的应用调整，以适应特定需求和环境，实现高效运作。</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适配策略重要性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通过领域适配，可确保技术和产品在多样化场景中发挥最佳效果，提升用户体验和满意度。</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成功案例分析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探讨多个领域适配的成功案例，展示如何有效应用适配策略，解决实际问题并取得显著成效。</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08</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效果评估体系构建</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准确率指标设定</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准确率指标重要性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准确率是衡量模型性能的关键指标，直接影响决策质量。高准确率意味着低错误率，有助于提高用户满意度和信任度。</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设定方法与步骤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设定准确率指标应基于业务需求、数据特征及技术能力，通过数据分析确定合理阈值。定期评估并调整以适应变化的环境。</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影响因素分析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准确率受数据质量、模型复杂度、训练样本量等因素影响。了解这些因素有助于优化模型设计，提升预测准确性。</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用户满意度测量</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用户满意度是衡量产品或服务满足用户需求的程度，通过调查或反馈收集数据进行评估。</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用户满意度定义</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包括定量与定性分析，如NPS、CSAT等工具，通过问卷、访谈等形式获取用户反馈，以全面理解用户需求及体验。</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满意度测量方法</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基于用户反馈优化产品设计和服务流程，定期更新内容和技术，加强客户沟通和关系管理，确保持续改进用户体验。</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提升满意度策略</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09</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行业应用案例展示</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医疗咨询实例</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实例介绍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通过具体医疗咨询案例展示，分析患者症状、诊断过程及治疗建议，帮助理解医疗服务流程和决策依据。</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咨询技巧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探讨医疗咨询中有效沟通技巧，包括倾听、提问、反馈等，提升医患交流质量，确保信息准确传递与接收。</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后续关怀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强调医疗咨询后的持续关注重要性，包括定期随访、病情监测及调整治疗方案，保障患者长期健康与福祉。</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电商导购场景</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电商导购核心技能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掌握电商导购的核心技能，包括产品知识、市场趋势分析及客户心理把握，是提升销售业绩的关键。</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高效沟通策略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在电商导购场景中，运用有效的沟通技巧，如倾听客户需求、清晰表达产品特点和优势，能显著提高转化率。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3" y="1627201"/>
            <a:ext cx="3040515" cy="3267239"/>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个性化推荐系统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利用数据分析技术构建个性化推荐系统，根据用户历史行为和偏好提供定制化商品推荐，增强用户体验与购买意愿。</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10</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未来发展趋势展望</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01</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自由问答定义解析</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智能化升级路径</a:t>
            </a:r>
            <a:endParaRPr sz="3000" b="1" i="0">
              <a:solidFill>
                <a:srgbClr val="000000"/>
              </a:solidFill>
              <a:latin typeface="微软雅黑" panose="020B0503020204020204" charset="-122"/>
            </a:endParaRP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自动化与智能化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自动化是智能化升级的基础，通过引入先进控制系统实现生产过程的无人化操作。智能化则是在此基础上，利用AI技术实现系统的自主学习和优化决策。</a:t>
            </a:r>
            <a:endParaRPr sz="1575" b="0" i="0">
              <a:solidFill>
                <a:srgbClr val="000000"/>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数据分析与处理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在智能化升级中，数据分析与处理扮演关键角色。通过收集、分析大量数据，系统能够识别模式、预测趋势，并据此调整策略，提高生产效率和准确性。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机器学习与深度学习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机器学习和深度学习技术使系统具备自我学习的能力，通过不断训练模型，系统能自动识别复杂模式，实现从经验到智能的跃迁，推动智能化升级进程。</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个性化服务延伸</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定制化服务策略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通过分析用户需求，提供个性化的产品推荐和服务方案，增强用户体验和满意度。</a:t>
            </a:r>
            <a:endParaRPr sz="1575" b="0" i="0">
              <a:solidFill>
                <a:srgbClr val="000000"/>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客户数据分析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利用大数据分析技术，对客户行为和偏好进行深入挖掘，为个性化服务提供数据支持。</a:t>
            </a:r>
            <a:endParaRPr sz="1575" b="0" i="0">
              <a:solidFill>
                <a:srgbClr val="000000"/>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服务流程优化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根据用户反馈和数据分析结果，不断调整和优化服务流程，提高服务效率和质量。</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概念界定与特点</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自由问答概念解析</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自由问答是一种互动式交流形式，参与者可以提出任何问题，由专家或知识库即时回答。</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自由问答的核心特点</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具有高度灵活性、即时反馈和广泛参与性，适合快速获取信息和解决问题。</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应用场景与优势</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广泛应用于教育、客服和企业培训等领域，提升效率，增强用户满意度。</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02</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常见应用场景分类</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教育领域应用</a:t>
            </a:r>
            <a:endParaRPr sz="3000" b="1" i="0">
              <a:solidFill>
                <a:srgbClr val="000000"/>
              </a:solidFill>
              <a:latin typeface="微软雅黑" panose="020B0503020204020204" charset="-122"/>
            </a:endParaRPr>
          </a:p>
        </p:txBody>
      </p:sp>
      <p:sp>
        <p:nvSpPr>
          <p:cNvPr id="4" name="New shape"/>
          <p:cNvSpPr/>
          <p:nvPr/>
        </p:nvSpPr>
        <p:spPr>
          <a:xfrm>
            <a:off x="1558800"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个性化学习路径设计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根据学生的学习进度和能力，智能推荐最适合的学习内容和方法，帮助学生高效提升。</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智能作业批改系统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利用AI技术自动批改作业，快速准确反馈学生学习情况，减轻教师负担，提高教学效率。</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虚拟实验室应用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通过虚拟现实技术，为学生提供沉浸式学习体验，模拟真实实验环境，增强实践操作能力。</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客服系统实践</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客服系统概述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客服系统是企业与客户沟通的桥梁，通过自动化或人工服务，快速响应客户需求，提升客户满意度和忠诚度。</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实践应用案例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以电商平台为例，客服系统通过智能机器人解答常见问题，同时转接人工服务处理复杂问题，显著提升服务效率和质量。</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持续优化策略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为保持竞争力，企业需不断收集用户反馈，分析服务瓶颈，优化客服流程和技术，实现个性化服务，增强客户体验。</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03</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核心优势价值体现</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交互灵活性优势</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交互灵活性定义</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交互灵活性指的是系统或服务在与用户互动时，能够根据用户需求、场景变化做出相应调整的能力。</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提升用户体验</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通过提供个性化、即时响应的交互方式，增强用户满意度和忠诚度，促进用户积极参与及持续使用。</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适应多场景应用</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无论在教育、医疗还是娱乐等领域，交互灵活性都能根据不同场景需求，灵活调整交互模式，提高服务效率和质量。</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3648</Words>
  <Application>WPS 演示</Application>
  <PresentationFormat>全屏显示(4:3)</PresentationFormat>
  <Paragraphs>332</Paragraphs>
  <Slides>32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2025-09-30T16:32:00Z</dcterms:created>
  <dcterms:modified xsi:type="dcterms:W3CDTF">2025-09-30T16:32:06Z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4F6F6B94B4824C60A6E346CC18C5B707_12</vt:lpwstr>
  </property>
  <property fmtid="{D5CDD505-2E9C-101B-9397-08002B2CF9AE}" pid="3" name="KSOProductBuildVer">
    <vt:lpwstr>2052-12.1.0.22529</vt:lpwstr>
  </property>
</Properties>
</file>