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彩色墨水屏创新应用解析</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9EDBFF"/>
                </a:solidFill>
                <a:latin typeface="微软雅黑" panose="020B0503020204020204" charset="-122"/>
              </a:rPr>
              <a:t>技术原理与市场前景展望</a:t>
            </a:r>
            <a:endParaRPr sz="3000" b="1" i="0">
              <a:solidFill>
                <a:srgbClr val="9EDB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类纸显示效果</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彩色墨水屏采用微胶囊技术，模拟纸张质感，提供舒适阅读体验。其色彩鲜艳、对比度高，适合长时间阅读和文档处理。</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类纸显示技术解析</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广泛应用于电子阅读器、平板电脑及专业显示器等领域。因其护眼特性，特别适用于教育、办公等需要长时间注视的场景。</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类纸显示应用场景</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随着技术进步，未来彩色墨水屏将更加轻薄、能耗更低，同时提升响应速度和分辨率，满足更广泛的市场需求。</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类纸显示未来发展</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03</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应用场景拓展</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电子阅读器领域</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彩色墨水屏技术原理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彩色墨水屏采用微型胶囊内填充不同颜色的电子墨水，通过控制电荷改变其排列实现色彩显示。该技术具有高对比度和低功耗特点。</a:t>
            </a:r>
            <a:endParaRPr sz="1575" b="0" i="0">
              <a:solidFill>
                <a:srgbClr val="FFFFFF"/>
              </a:solidFill>
              <a:latin typeface="微软雅黑" panose="020B0503020204020204" charset="-122"/>
            </a:endParaRPr>
          </a:p>
        </p:txBody>
      </p:sp>
      <p:sp>
        <p:nvSpPr>
          <p:cNvPr id="5" name="New shape"/>
          <p:cNvSpPr/>
          <p:nvPr/>
        </p:nvSpPr>
        <p:spPr>
          <a:xfrm>
            <a:off x="4430015" y="3011879"/>
            <a:ext cx="2744215"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彩色墨水屏在电子阅读器中的应用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彩色墨水屏因其出色的显示效果和节能特性，被广泛应用于高端电子阅读器中，提供接近纸质书的阅读体验和长时间的续航能力。</a:t>
            </a:r>
            <a:endParaRPr sz="1575" b="0" i="0">
              <a:solidFill>
                <a:srgbClr val="FFFFFF"/>
              </a:solidFill>
              <a:latin typeface="微软雅黑" panose="020B0503020204020204" charset="-122"/>
            </a:endParaRPr>
          </a:p>
        </p:txBody>
      </p:sp>
      <p:sp>
        <p:nvSpPr>
          <p:cNvPr id="6" name="New shape"/>
          <p:cNvSpPr/>
          <p:nvPr/>
        </p:nvSpPr>
        <p:spPr>
          <a:xfrm>
            <a:off x="7301229" y="3011880"/>
            <a:ext cx="2744216"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彩色墨水屏的未来发展趋势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随着显示技术的不断进步，彩色墨水屏正朝着更高分辨率、更快响应速度以及更宽色域方向发展，预计将在更多消费电子产品中看到其身影。</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智能穿戴设备</a:t>
            </a:r>
            <a:endParaRPr sz="3000" b="1" i="0">
              <a:solidFill>
                <a:srgbClr val="FFFFFF"/>
              </a:solidFill>
              <a:latin typeface="微软雅黑" panose="020B0503020204020204" charset="-122"/>
            </a:endParaRPr>
          </a:p>
        </p:txBody>
      </p:sp>
      <p:sp>
        <p:nvSpPr>
          <p:cNvPr id="4" name="New shape"/>
          <p:cNvSpPr/>
          <p:nvPr/>
        </p:nvSpPr>
        <p:spPr>
          <a:xfrm>
            <a:off x="1558800" y="1627201"/>
            <a:ext cx="3040532" cy="3947988"/>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智能穿戴设备概述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智能穿戴设备是集成传感器、处理器和通信模块的可穿戴电子设备，通过与智能手机等设备连接，提供健康监测、导航、通讯等功能。</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947988"/>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彩色墨水屏技术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彩色墨水屏利用电泳技术显示色彩丰富的图像，具有低功耗、高对比度的特点，适用于长时间阅读和户外使用，提升用户体验。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2"/>
            <a:ext cx="3040553" cy="3947988"/>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智能穿戴与彩色墨水屏结合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将彩色墨水屏技术应用于智能穿戴设备中，可实现更生动的信息展示，如电子书阅读、健康数据可视化，增强用户交互体验。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教育平板应用</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教育平板应用概述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教育平板应用通过彩色墨水屏技术，提供清晰、护眼的显示效果，适合长时间学习使用，支持各类教育资源和互动功能。</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提高学习效率</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利用彩色墨水屏的低功耗特性，延长设备续航时间，确保学习过程中无需频繁充电，同时减少对眼睛的伤害，有效提高学习效率。</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增强互动体验</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结合先进的触控技术和丰富的教育软件，彩色墨水屏教育平板能够实现生动的互动教学，激发学生的学习兴趣和主动性。</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04</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行业发展现状</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主流厂商布局</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主流厂商介绍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介绍市场上主要的彩色墨水屏制造商，如E Ink、京东方等，以及他们在该领域的技术积累和市场份额。</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产品布局策略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分析各主流厂商在彩色墨水屏领域的产品布局策略，包括产品线的广度与深度、技术创新方向及市场定位。</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市场发展趋势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探讨当前彩色墨水屏市场的发展趋势，包括技术进步、消费者需求变化及潜在的市场增长点。</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技术迭代路径</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彩色墨水屏技术演进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自20世纪末期以来，彩色墨水屏技术从单色显示逐步发展到全彩显示，通过不断优化电子墨水和背光技术，实现了更高的色彩饱和度和对比度。</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电子墨水技术突破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电子墨水技术是彩色墨水屏的核心技术，近年来通过材料科学的进步，成功开发出更环保、能耗更低的新型电子墨水，极大改善了阅读体验。</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未来彩色墨水屏将更加注重环保与节能，同时结合物联网技术，实现智能化、个性化的显示内容定制，为读者带来更加丰富和互动的阅读体验。</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市场渗透趋势</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市场渗透现状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彩色墨水屏技术凭借其环保和低成本优势，已逐渐在教育、出版等领域实现初步市场渗透。</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应用领域拓展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随着技术进步，彩色墨水屏的应用范围正在扩大到更多领域，如智能穿戴设备和高端零售展示。</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潜在增长机会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未来，通过提升显示效果与降低成本，彩色墨水屏有望在消费电子市场获得更大份额，推动行业持续增长。</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05</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未来创新方向</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目录</a:t>
            </a:r>
            <a:endParaRPr sz="4800" b="1" i="0">
              <a:solidFill>
                <a:srgbClr val="F39D3C"/>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技术原理解析</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核心优势分析</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应用场景拓展</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行业发展现状</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未来创新方向</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用户价值呈现</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产业链协同发展</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标准体系构建</a:t>
            </a:r>
            <a:endParaRPr sz="1575" b="0" i="0">
              <a:solidFill>
                <a:srgbClr val="FFFFFF"/>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09</a:t>
            </a:r>
            <a:r>
              <a:rPr sz="1800">
                <a:latin typeface="微软雅黑" panose="020B0503020204020204" charset="-122"/>
              </a:rPr>
              <a:t> </a:t>
            </a:r>
            <a:r>
              <a:rPr sz="1575" b="0" i="0">
                <a:solidFill>
                  <a:srgbClr val="FFFFFF"/>
                </a:solidFill>
                <a:latin typeface="微软雅黑" panose="020B0503020204020204" charset="-122"/>
              </a:rPr>
              <a:t>环保效益评估</a:t>
            </a:r>
            <a:endParaRPr sz="1575" b="0" i="0">
              <a:solidFill>
                <a:srgbClr val="FFFFFF"/>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10</a:t>
            </a:r>
            <a:r>
              <a:rPr sz="1800">
                <a:latin typeface="微软雅黑" panose="020B0503020204020204" charset="-122"/>
              </a:rPr>
              <a:t> </a:t>
            </a:r>
            <a:r>
              <a:rPr sz="1575" b="0" i="0">
                <a:solidFill>
                  <a:srgbClr val="FFFFFF"/>
                </a:solidFill>
                <a:latin typeface="微软雅黑" panose="020B0503020204020204" charset="-122"/>
              </a:rPr>
              <a:t>典型产品案例</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柔性屏体研发</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采用高分子聚合物作为基材，结合纳米级金属氧化物，确保屏幕的柔韧性和耐用性，适应多种应用场景。</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柔性屏体材料选择</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通过改进化学气相沉积技术，实现更均匀的薄膜覆盖，同时降低能耗，提升生产效率，确保产品的高质量输出。</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制造工艺优化</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对成品进行多维度测试，包括弯曲耐久性、色彩还原度及响应速度等，确保柔性屏体在各种条件下均能保持优异表现。</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性能测试与评估</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动态刷新优化</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动态刷新技术概述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动态刷新技术通过优化墨水屏的刷新机制，实现快速显示更新内容，提升阅读体验和操作流畅度。</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刷新率优化策略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采用先进的算法对刷新过程进行优化，减少延迟和卡顿现象，确保用户在阅读和使用时获得最佳体验。</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节能与性能平衡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通过动态调整刷新频率，在保证视觉效果的同时，最大限度降低能耗，实现墨水屏设备的高效能使用。</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多色域扩展技术</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多色域扩展技术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多色域扩展技术通过增加墨水屏显示的色域范围，提升色彩表现力。该技术使屏幕能呈现更丰富的颜色，满足用户对高质量视觉体验的需求。</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实现原理与方法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通过优化墨水材料和显示屏结构，结合新型驱动技术，实现多色域扩展。此方法不仅提高了色彩准确性，还保持了高对比度和低功耗的特点。</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多色域扩展技术在电子书阅读器、智能手表、AR/VR设备等领域具有广阔应用前景。它将为用户提供更加生动逼真的视觉效果，推动相关产业创新。</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06</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用户价值呈现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续航能力提升</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优化电池设计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通过改进电池内部结构和材料，增加能量密度，减少体积和重量，从而显著提升墨水屏设备的续航能力。</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智能电源管理系统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引入先进的电源管理技术，如动态调整屏幕亮度、优化后台运行程序等，实现更高效的电能使用，延长设备待机时间。</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节能模式创新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开发新的节能模式，例如在不活跃时自动降低刷新率或进入休眠状态，进一步减少电力消耗，提高彩色墨水屏产品的续航表现。</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视觉舒适度增强</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彩色墨水屏通过优化颜色和亮度，有效减轻长时间阅读或工作引起的眼睛疲劳，提升用户体验。</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减少视觉疲劳</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用户可根据个人喜好和环境光线，调整屏幕色彩和亮度，找到最舒适的观看模式，增强视觉舒适度。</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色彩调节功能</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采用先进的低蓝光技术，减少屏幕发出的有害蓝光，保护用户视力，尤其适合长时间使用电子设备的用户。</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低蓝光技术应用</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便携性突破进展</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便携墨水屏技术革新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近年来，彩色墨水屏技术取得显著突破，实现了更轻薄、更清晰的显示效果，极大提升了阅读和工作的便利性。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新型材料的应用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通过采用先进的有机材料和纳米技术，彩色墨水屏的响应速度和色彩表现力得到显著提升，满足了用户对高质量显示的需求。</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市场前景展望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随着技术的不断进步和成本的降低，彩色墨水屏在电子书、智能手表等领域的应用前景广阔，预计未来几年将迎来爆发式增长。</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07</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产业链协同发展</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上游材料供应</a:t>
            </a:r>
            <a:endParaRPr sz="3000" b="1" i="0">
              <a:solidFill>
                <a:srgbClr val="FFFFFF"/>
              </a:solidFill>
              <a:latin typeface="微软雅黑" panose="020B0503020204020204" charset="-122"/>
            </a:endParaRPr>
          </a:p>
        </p:txBody>
      </p:sp>
      <p:sp>
        <p:nvSpPr>
          <p:cNvPr id="4" name="New shape"/>
          <p:cNvSpPr/>
          <p:nvPr/>
        </p:nvSpPr>
        <p:spPr>
          <a:xfrm>
            <a:off x="1558800" y="1627200"/>
            <a:ext cx="3040540" cy="3627421"/>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彩色墨水屏上游材料概述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彩色墨水屏的上游材料主要包括电子墨水、微胶囊和基板等，这些材料的供应稳定性直接影响屏幕的生产和性能。</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9"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关键材料供应商分析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市场上主要的彩色墨水屏材料供应商包括E Ink、Sony等，他们的技术实力和供货能力对整个产业链的健康发展至关重要。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2" y="1627201"/>
            <a:ext cx="3040532"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材料质量与成本控制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高质量且成本效益的材料是彩色墨水屏生产的关键，通过优化供应链管理和原材料采购策略，可以有效降低成本并提高产品竞争力。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中游制造工艺</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印刷工艺概述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彩色墨水屏的中游制造工艺涉及精密印刷技术，利用特制墨水和高精度设备在柔性或硬质基板上形成连续且色彩鲜明的图像。</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关键材料与设备</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该工艺依赖高质量墨水、专用打印头及控制软件，确保墨水均匀分布与快速干燥，同时保持色彩饱和度与耐久性。</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质量控制与检测</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实施严格质量监控体系，包括颜色一致性、耐用性测试及环境适应性评估，确保产品符合行业标准并满足市场需求。</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01</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技术原理解析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下游终端整合</a:t>
            </a:r>
            <a:endParaRPr sz="3000" b="1" i="0">
              <a:solidFill>
                <a:srgbClr val="FFFFFF"/>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下游终端整合策略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通过整合下游终端设备，实现数据共享与协同工作，提升整体运作效率。</a:t>
            </a:r>
            <a:endParaRPr sz="1575" b="0" i="0">
              <a:solidFill>
                <a:srgbClr val="FFFFFF"/>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优化用户体验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整合不同终端的界面和功能，统一操作方式，简化用户操作流程，提高满意度。</a:t>
            </a:r>
            <a:endParaRPr sz="1575" b="0" i="0">
              <a:solidFill>
                <a:srgbClr val="FFFFFF"/>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强化数据分析能力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利用多源数据整合，增强决策支持系统，提供更精准的业务洞察和预测分析。</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08</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标准体系构建</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行业测试规范</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墨水屏技术标准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墨水屏技术主要依据反射式显示原理，通过电场控制微胶囊内墨滴排列，实现黑白或彩色显示。该技术广泛应用于电子书阅读器、电子标签等领域。</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行业测试方法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针对墨水屏的测试包括亮度均匀性、响应时间、视角范围等指标。采用标准化设备和流程，确保产品在不同环境下的性能稳定和一致性。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质量控制流程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墨水屏产品的质量控制涵盖原材料筛选、生产过程监控及成品检验。每个环节均设有严格标准，确保产品质量符合行业标准和用户需求。</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质量认证体系</a:t>
            </a:r>
            <a:endParaRPr sz="3000" b="1" i="0">
              <a:solidFill>
                <a:srgbClr val="FFFFFF"/>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质量认证体系概述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质量认证体系是评估和保证产品或服务符合特定标准的过程，通过第三方机构审核，确保其质量和安全性。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0"/>
            <a:ext cx="3040502" cy="3627421"/>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ISO9001标准应用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ISO9001是全球认可的质量管理体系标准，帮助企业建立、实施和持续改进其质量控制流程，提升客户满意度。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彩色墨水屏质量认证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彩色墨水屏产品需通过严格的质量认证，包括耐久性测试、色彩准确性检验等，以确保其在各种使用环境下的可靠性和视觉效果。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互联互通协议</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互联互通协议简介</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互联互通协议是设备间通信的标准，确保不同设备和系统能够无缝对接和数据共享。</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常见互联互通协议</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包括蓝牙、Wi-Fi直连、NFC等，每种协议适应不同的应用场景，提升设备间的协同效率。</a:t>
            </a:r>
            <a:endParaRPr sz="1575" b="0" i="0">
              <a:solidFill>
                <a:srgbClr val="FFFFFF"/>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协议优势与挑战</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互联互通协议提升了用户体验和设备兼容性，但面临安全、标准统一等挑战，需要持续优化和完善。</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09</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环保效益评估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无背光污染优势</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无背光污染定义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彩色墨水屏技术通过使用特殊墨水和显示层，无需背光源即可实现色彩显示，从而避免了传统LCD或LED屏幕的背光污染问题。</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视觉舒适度提升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由于无背光设计，彩色墨水屏在长时间阅读或观看时减少了眼部疲劳，提升了用户的视觉舒适度，尤其适合需要频繁阅读的用户群体。</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环保节能优势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彩色墨水屏因省去背光源，相比传统显示屏具有更低的能耗，有助于减少电力消耗，符合当前社会对节能减排的要求，促进环保发展。</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可回收材料应用</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可回收材料概述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可回收材料指经过加工处理后，可以再次利用的固体废物。包括纸张、塑料、金属等，广泛应用于环保产品和工艺中。</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彩色墨水屏应用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彩色墨水屏采用可回收材料制成，具有低能耗、高对比度等特点。在电子阅读器、广告牌等领域得到广泛应用，促进环保理念传播。</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环保效益分析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使用可回收材料制作的彩色墨水屏，减少了资源消耗和环境污染。通过延长使用寿命和便于回收再利用，显著提升了产品的环保效能。</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全生命周期碳足迹</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碳足迹定义与意义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碳足迹指产品全生命周期内直接或间接产生的温室气体排放总量，是评估环境影响的重要指标。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14"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彩色墨水屏碳足迹分析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从原料采集到生产、使用及废弃处理，彩色墨水屏的每个环节都需考虑其碳排放量，以实现绿色制造。</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6" y="1627202"/>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降低碳足迹策略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采用低碳材料、优化生产工艺、提升能效和推广循环利用等措施，可显著减少彩色墨水屏产品的碳足迹。</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10</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典型产品案例</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电泳显示机制</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电泳显示原理</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电泳显示通过在电场作用下，使带电粒子沿特定方向移动，从而形成图像。该过程涉及电荷分布与电场控制，实现高效、稳定的显示效果。</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墨水屏构造</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墨水屏由透明电极层、电子墨水层和保护层组成。电子墨水层包含无数微小的带电颗粒，通过改变电荷状态呈现不同颜色。</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显示效果优化</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为提升显示效果，需优化电场强度和颗粒排列方式。同时，通过改进材料和结构设计，减少能耗并提高响应速度，确保更佳视觉体验。</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文石BOOX系列</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文石BOOX系列是专为电子阅读和办公设计的墨水屏产品，以其出色的显示效果和长时间续航能力受到市场青睐。</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文石BOOX系列简介</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文石BOOX采用先进的彩色墨水屏技术，提供高分辨率显示，同时支持手写笔记和PDF重排功能，满足多样化的阅读需求。</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技术优势与特点</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文石BOOX系列适合学生、教师、专业人士等不同群体使用，无论是阅读电子书、学习资料还是进行会议记录，都能提供高效便捷的体验。</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用户应用场景</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汉王科技解决方案</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汉王科技背景介绍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汉王科技作为国内领先的智能终端及解决方案提供商，专注于彩色墨水屏技术的研发与创新，致力于为用户提供更优质的视觉体验。</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彩色墨水屏优势分析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彩色墨水屏以其超低功耗、高对比度和长寿命等优点，在电子阅读器、智能穿戴等领域展现出巨大潜力，为用户带来前所未有的阅读感受。</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应用场景展望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随着技术的不断进步，彩色墨水屏将在更多领域得到应用，如教育、医疗等，为人们的生活带来更多便利和乐趣。</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科大讯飞教育终端</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科大讯飞教育终端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科大讯飞教育终端是专为教育领域设计的智能设备，集成了语音识别、自然语言处理等先进技术，旨在提升教学效率和学习体验。</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彩色墨水屏技术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采用先进的彩色墨水屏技术，提供更清晰、更护眼的显示效果，适合长时间阅读和使用，减少视觉疲劳。</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应用场景丰富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广泛应用于课堂互动、远程教育、个性化学习等多种场景，助力实现教育资源的均衡分配与高效利用。</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微胶囊结构设计</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微胶囊技术通过将液体或气体封装在固体壳中，形成微小的胶囊。这种结构设计在彩色墨水屏中用于控制墨水的释放和显示效果。</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微胶囊结构设计原理</a:t>
            </a:r>
            <a:endParaRPr sz="2100" b="1" i="0">
              <a:solidFill>
                <a:srgbClr val="9EDBF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微胶囊的壁材通常选用聚合物，如聚脲、明胶等，这些材料需具备良好的生物相容性、化学稳定性和机械强度，以保证墨水的有效封装和长期使用。</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材料选择与特性</a:t>
            </a:r>
            <a:endParaRPr sz="2100" b="1" i="0">
              <a:solidFill>
                <a:srgbClr val="9EDBFF"/>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微胶囊的制备方法多样，包括喷雾干燥、界面聚合等，每种方法都有其独特的优势和适用范围。随着科技的进步，微胶囊技术将在更多领域展现其潜力。</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制备工艺与应用前景</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色彩合成方案</a:t>
            </a:r>
            <a:endParaRPr sz="3000" b="1" i="0">
              <a:solidFill>
                <a:srgbClr val="FFFFFF"/>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色彩合成技术概述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色彩合成技术是通过混合不同颜色的墨水，实现丰富色彩显示的技术。在彩色墨水屏上，通过精确控制各色墨水的配比和喷射，达到细腻的色彩还原效果。</a:t>
            </a:r>
            <a:endParaRPr sz="1575" b="0" i="0">
              <a:solidFill>
                <a:srgbClr val="FFFFFF"/>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色彩管理系统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色彩管理系统负责对屏幕颜色进行校准和优化，确保在不同环境下展示一致的颜色效果。它包括色域映射、色彩校正和动态亮度调整等关键技术。</a:t>
            </a:r>
            <a:endParaRPr sz="1575" b="0" i="0">
              <a:solidFill>
                <a:srgbClr val="FFFFFF"/>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色彩表现力提升策略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为提升彩色墨水屏的色彩表现力，采用高饱和度墨水、优化墨水喷射算法和改进背光设计等措施。这些策略共同作用，使屏幕色彩更加鲜艳逼真。</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02</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核心优势分析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超低功耗特性</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超低功耗原理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彩色墨水屏采用微胶囊技术，通过控制墨水的显示与隐藏实现图像显示，从而大幅降低能耗。</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电池续航优势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由于其超低功耗特性，彩色墨水屏设备在相同电量下拥有更长的续航时间，适合长时间阅读和办公使用。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应用场景广泛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适用于电子书阅读器、电子标签等需要长时间运行且对功耗敏感的设备，满足用户对便携性和持久性的高需求。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护眼阅读体验</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护眼墨水屏技术</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彩色墨水屏利用微胶囊技术，通过控制墨滴发光显示文字和图像，有效减少有害蓝光，保护眼睛健康。</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舒适阅读体验</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墨水屏在强光下依然清晰可见，无背光设计减少了长时间阅读的视觉疲劳，适合各种阅读环境和习惯。</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节能与环保</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墨水屏耗电量极低，相比传统电子墨水产品，其低功耗特性显著降低了能源消耗，符合现代绿色环保理念。</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5924</Words>
  <Application>WPS 演示</Application>
  <PresentationFormat>全屏显示(4:3)</PresentationFormat>
  <Paragraphs>492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2025-09-30T15:06:00Z</dcterms:created>
  <dcterms:modified xsi:type="dcterms:W3CDTF">2025-09-30T15:06:39Z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EA0A3A2210E34209B456B5F6829D4779_12</vt:lpwstr>
  </property>
  <property fmtid="{D5CDD505-2E9C-101B-9397-08002B2CF9AE}" pid="3" name="KSOProductBuildVer">
    <vt:lpwstr>2052-12.1.0.22529</vt:lpwstr>
  </property>
</Properties>
</file>