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测温门禁系统应用解析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智能安防与精准管控方案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硬件设备模块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测温门禁系统主要由红外测温仪、控制主机和显示屏等组成，实现非接触式快速体温检测。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测温门禁硬件组成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核心硬件包括高精度红外传感器，实时监测通过人员体温，并通过高速处理器进行数据分析处理。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核心硬件功能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测温门禁具备高灵敏度、快速响应特点，确保在公共场所准确识别异常体温，保障公共安全。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设备性能优势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软件管理平台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用户管理功能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软件平台提供用户信息录入、权限设置及操作日志查询等，确保测温门禁系统安全高效运行。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数据分析模块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集成实时数据监控与历史记录分析，帮助管理者洞察使用状况，优化资源配置，提升管理效率。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远程控制接口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支持远程登录和设备控制，便于管理人员在紧急情况下迅速响应，实现对测温门禁系统的即时调整和故障排查。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部署实施方案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安装环境要求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安装环境要求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测温门禁系统需安装在通风良好、干燥且无直射阳光的室内环境中，以确保设备稳定运行和测量准确性。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电源与网络配置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系统应配备稳定的电源供应，并支持有线或无线网络连接，以便实时数据传输和远程监控。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空间布局考虑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考虑到人员流动和测量需求，安装位置应选择在入口等关键区域，同时确保通道宽敞，避免拥堵影响使用效率。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网络配置要点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网络配置基础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测温门禁系统的网络配置是确保设备正常运行的关键，包括选择合适的网络接口、设置正确的IP地址和子网掩码等。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安全性设置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在网络配置中，必须考虑系统的安全性，通过设置防火墙规则、加密数据传输等方式保护测温门禁系统不受网络攻击。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远程管理功能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实现远程监控和管理测温门禁系统，通过网络配置允许管理员从任何地点访问设备状态和调整配置，提高运维效率。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数据管理策略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实时监控机制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实时数据收集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测温门禁系统通过高精度传感器不断采集体温数据，确保数据的时效性与准确性。这些数据是实施有效监控的基础。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即时数据分析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利用先进的数据处理技术，系统能够对采集到的体温数据进行快速分析，及时发现异常情况，为决策提供支持。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动态预警机制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根据分析结果，系统可自动生成预警信息，通过多种方式及时通知相关人员采取相应措施，确保公共安全。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历史记录存储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历史记录存储概述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测温门禁系统通过存储用户体温数据，实现健康监测与追溯。历史记录包括时间、地点和温度值，为疫情防控提供有力支持。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数据安全与隐私保护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在存储历史记录过程中，确保数据安全与隐私至关重要。采取加密技术、访问控制等措施，防止信息泄露，保障用户权益。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对历史记录进行数据分析，可发现潜在风险，优化测温策略。例如，分析高峰时段人流，调整设备部署，提高通行效率。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安全性能保障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防误报设计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环境适应性调整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测温门禁通过智能算法，根据不同环境温度自动调节检测阈值，有效减少误报率，提升通行效率。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行为模式学习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系统内置学习能力，通过分析用户过往通行数据，识别正常行为模式，对异常活动进行预警和隔离处理。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多维度验证机制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结合体温测量与人脸识别、身份认证等技术，实现多层次验证，确保安全同时降低误报发生概率。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系统组成架构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部署实施方案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数据管理策略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安全性能保障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运维维护指南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隐私保护措施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采用先进的加密算法对测温门禁收集的个人数据进行加密处理，确保数据在传输和存储过程中的安全性。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数据加密技术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实施严格的访问控制策略，仅授权人员可获取相关数据，有效防止未经授权的访问和数据泄露。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访问控制策略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对用户个人信息进行匿名化处理，去除可直接识别个人身份的信息，保护用户隐私不被侵犯。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用户匿名化处理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运维维护指南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日常巡检流程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日常巡检准备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在开始日常巡检前，检查所有设备是否处于正常工作状态，确保测温门禁系统无故障运行，并备好必要的维修工具和替换部件。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执行巡检流程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按预定路线逐一检查每个测温门禁点，记录温度读数及门禁运作情况，及时发现并解决任何异常问题，保证系统的稳定运行。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巡检后维护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完成巡检后，整理数据并更新维护记录，对发现的问题进行分类处理，必要时联系技术支持部门进行深入分析和修复。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常见故障排查方法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介绍测温门禁系统常见故障类型及相应的排查步骤，帮助用户快速定位问题并解决，提高设备运行效率。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硬件故障诊断流程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详细解析测温门禁系统中硬件部分的常见故障点，提供专业的诊断工具和检测方法，确保设备稳定运行。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软件问题解决策略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针对测温门禁系统的软件部分，阐述常见问题及其解决方案，指导用户进行有效修复，保障系统功能的正常使用。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校园场景实践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在现代校园场景中，测温门禁系统通过非接触式红外传感器快速检测体温，确保师生安全。此技术有效预防传染病传播。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校园测温门禁概述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根据校园人流密集程度和区域特点，合理布置测温门禁设备，提高检测效率并减少拥堵现象。同时，定期维护设备保证其正常运行。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测温门禁部署策略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测温门禁系统需收集大量个人健康数据，必须严格遵守数据保护法规。采用加密传输和存储手段，确保信息不被非法访问或泄露。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数据管理与隐私保护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企业园区方案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企业园区测温门禁概述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针对企业园区的安全需求，测温门禁系统通过实时体温检测与智能识别技术，保障人员健康安全，提升管理效率。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核心功能展示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集成非接触式体温测量、访客登记与身份验证等功能于一体，实现快速通行与精准防控，有效阻断病毒传播途径。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实施效益分析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通过部署测温门禁系统，不仅提升了园区整体防疫水平，还优化了出入流程，减少了人力成本，为园区带来长期安全与经济效益。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人脸识别技术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通过摄像头捕捉人脸图像，利用深度学习算法进行特征提取和比对，实现快速、准确的人员身份验证。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温度监测功能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集成高精度红外传感器，实时监测进出人员的体温数据，有效预防传染病传播，保障公共安全。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数据分析与报告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自动记录并分析出入人员信息及体温数据，生成详细的统计分析报告，为疫情防控提供科学依据。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多模态融合展望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多模态融合技术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多模态融合通过整合视觉、听觉等多种数据源，提高测温门禁系统识别精度与效率，实现更精准的体温监测与身份验证。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提升用户体验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采用先进的多模态技术，测温门禁系统能快速响应用户，减少等待时间，同时提供友好交互界面，显著提升用户体验和满意度。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随着技术的不断进步，多模态融合将成为测温门禁系统的标配，推动智能化、人性化服务的发展，为公共安全提供更强有力的支持。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测温门禁概述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测温门禁的定义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测温门禁是一种结合温度检测与身份验证的门禁控制系统，通过非接触式体温测量来确保人员安全。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功能介绍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该系统不仅能够快速筛查体温异常者，还能有效防止未经授权的人员进入，提升公共场所的安全管理效率。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广泛应用于医院、学校、企业等人流密集场所，用于控制疫情传播和保障人员健康安全。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在机场、车站等人流密集场所，测温门禁系统用于快速检测体温异常，防止疫情传播，保障公共安全。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测温门禁应用场景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企业通过安装测温门禁系统，有效控制员工健康状态，降低疫情风险，确保复工复产顺利进行。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企业复工防护措施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学校利用测温门禁技术，对入校师生进行体温筛查，构建校园安全防护网，维护教育环境稳定。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学校复课安全保障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核心技术原理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红外测温技术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红外测温技术概述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红外测温技术通过检测物体表面辐射的红外线来测量温度，广泛应用于工业、医疗和安全领域。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工作原理解析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该技术基于黑体辐射定律，利用红外传感器捕捉目标发出的红外辐射量，进而计算出实际温度。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除传统体温监测外，还应用于设备故障诊断、环境监控等多个领域，有效提升工作效率和安全性。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人脸识别融合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人脸识别技术概述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人脸识别技术通过分析人脸特征进行身份识别，利用计算机视觉和深度学习算法实现高精度匹配，广泛应用于安全验证等领域。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融合测温功能优势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将人脸识别与体温检测相结合，不仅提高通行效率，还能有效防止病毒传播，适用于公共场所及办公环境等场景。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人脸识别测温门禁适用于机场、学校、企业等多种场合，但在隐私保护、数据安全等方面面临挑战，需加强法律法规和技术手段保障。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系统组成架构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3336</Words>
  <Application>WPS 演示</Application>
  <PresentationFormat>全屏显示(4:3)</PresentationFormat>
  <Paragraphs>339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2025-09-30T14:23:00Z</dcterms:created>
  <dcterms:modified xsi:type="dcterms:W3CDTF">2025-09-30T14:22:08Z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3091DC4C7B884049A6BAA2C9399E8A22_12</vt:lpwstr>
  </property>
  <property fmtid="{D5CDD505-2E9C-101B-9397-08002B2CF9AE}" pid="3" name="KSOProductBuildVer">
    <vt:lpwstr>2052-12.1.0.22529</vt:lpwstr>
  </property>
</Properties>
</file>