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苍穹裂变新维度</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8B62D"/>
                </a:solidFill>
                <a:latin typeface="微软雅黑" panose="020B0503020204020204" charset="-122"/>
              </a:rPr>
              <a:t>天际分界探索录</a:t>
            </a:r>
            <a:endParaRPr sz="3000" b="1" i="0">
              <a:solidFill>
                <a:srgbClr val="F8B62D"/>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冷暖色调过渡</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冷暖色调是色彩学中的重要概念，通过对比色温来区分。暖色调给人温暖、热情的感觉，而冷色调则给人以冷静、清新的感受。</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冷暖色调的基本概念</a:t>
            </a:r>
            <a:endParaRPr sz="2100" b="1" i="0">
              <a:solidFill>
                <a:srgbClr val="F8B62D"/>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在设计领域，冷暖色调的运用至关重要。设计师利用冷暖对比创造视觉焦点和层次感，增强作品的表现力和感染力。</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冷暖色调在设计中的应用</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实现冷暖色调的平滑过渡是提升画面品质的关键。通过渐变、混合等手法，使色彩变化自然流畅，营造出和谐统一的效果。</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冷暖色调过渡技巧</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明暗对比关系</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明暗对比原理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明暗对比是视觉设计中的基本元素，通过光与影的对比增强图像层次感和深度，使观者能快速捕捉重点信息。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在设计中的应用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明暗对比广泛应用于UI设计、平面设计等领域，通过调整亮度和阴影来引导视线，提升作品的视觉效果和用户体验。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影响与效果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合理的明暗对比能够突出关键元素，增强视觉冲击力，同时营造出不同的情感氛围，对传达信息具有重要作用。</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04</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形态动态变化</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云层流动轨迹</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云层流动原理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云层流动主要受风力作用，通过大气环流系统形成不同形态的流动轨迹。这些轨迹反映了大气中的能量和物质交换过程。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云迹线观测价值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云层流动轨迹对气象预测有重要意义。通过分析云迹线，可以了解大气运动模式，进而预测天气变化，为农业、航海等领域提供指导。</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云层流动与气候变化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云层流动的变化与气候变化密切相关。研究云层流动轨迹，有助于理解气候变化对大气循环的影响，为应对气候变化提供科学依据。</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光影交错效果</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光影交错原理</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光影交错效果通过调整光源和物体的相对位置，利用光线与物体的相互作用，产生视觉上的明暗变化和动态效果。</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技术应用实例</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在摄影、电影制作及舞台设计中，光影交错被用来创造丰富的视觉效果，增强作品的艺术表现力和观赏性。</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创作技巧分享</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掌握光影交错的关键在于理解光的性质和作用，以及如何通过构图和道具设置来引导和控制光线，创造出理想的光影效果。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05</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艺术创作应用</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绘画构图技巧</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构图基本要素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绘画构图中，点、线、面是构成画面的基本元素。通过它们的位置、形态和组合方式，可以构建出具有层次感和空间感的画面。</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黄金分割法则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黄金分割是一种常用的构图技巧，将画面按照一定比例划分，可以使作品更加和谐、美观。例如，将画面分为9等份，两条垂直线和两条水平线的交点就是黄金分割点。</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视觉焦点引导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在绘画构图中，通过线条、形状或色彩的对比，可以引导观者的视线，使其关注到画面的重点部分。这种技巧常用于突出主题或营造特定的氛围。</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摄影取景要点</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光线控制技巧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掌握自然光与人工光源的运用，通过调整拍摄时间和角度，优化画面光影效果，增强视觉冲击力。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构图原则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学习并运用黄金分割、三分法等经典构图法则，合理安排主体与背景，提升作品整体美感和层次感。</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视角选择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根据拍摄目标灵活变换拍摄高度和角度，如低角度可营造威严气势，高角度则能展现广阔视野，丰富画面表现力。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06</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科学观测方法</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气象数据记录</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气象数据的重要性</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气象数据是研究气候变化、天气预报和灾害预警的关键，提供精确的天气信息，对农业生产、交通运输等有着重大影响。</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数据收集技术</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利用卫星遥感、地面观测站和气象雷达等多种方式收集气象数据，确保数据的全面性和准确性，为科学研究和应用提供基础。</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数据应用实例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气象数据广泛应用于气候模型构建、极端天气事件预测以及环境变化监测等领域，帮助科学家理解地球系统并作出科学决策。</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目录</a:t>
            </a:r>
            <a:endParaRPr sz="4800" b="1" i="0">
              <a:solidFill>
                <a:srgbClr val="FFE89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01</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天空分割概念解析</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02</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光学原理基础</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03</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色彩分层规律</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04</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形态动态变化</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05</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艺术创作应用</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06</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科学观测方法</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07</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文化象征意义</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08</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生态影响研究</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09</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数字模拟实现</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8B62D"/>
                </a:solidFill>
                <a:latin typeface="微软雅黑" panose="020B0503020204020204" charset="-122"/>
              </a:rPr>
              <a:t>10</a:t>
            </a:r>
            <a:endParaRPr sz="1575" b="1">
              <a:solidFill>
                <a:srgbClr val="F8B62D"/>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未来探索方向</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光谱分析技术</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光谱分析技术是一种通过测量样品吸收、发射或散射特定波长的光来分析物质成分的方法，广泛应用于化学、材料科学等领域。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光谱分析技术简介</a:t>
            </a:r>
            <a:endParaRPr sz="2100" b="1" i="0">
              <a:solidFill>
                <a:srgbClr val="F8B62D"/>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该技术在环境监测、食品安全检测、药品分析等方面有重要应用，能够快速准确地识别和定量分析多种化学成分。</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主要应用领域</a:t>
            </a:r>
            <a:endParaRPr sz="2100" b="1" i="0">
              <a:solidFill>
                <a:srgbClr val="F8B62D"/>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包括紫外可见分光光度法、红外光谱法、拉曼光谱法等，每种方法针对不同的样品和分析需求，具有各自的优势和局限性。</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光谱分析方法分类</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07</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文化象征意义</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诗歌意象运用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诗歌意象运用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诗歌中的意象是诗人通过具体形象来表达抽象情感和思想的艺术手法，如“月亮”象征寂寞，“柳树”代表离别。</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意象的创造与选择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诗人在创作过程中会依据个人经历和文化背景选择或创造出独特的意象，以加深作品的感染力和表现力。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意象与读者的共鸣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通过精心挑选和运用意象，诗人能够激发读者的情感共鸣，使读者在阅读时产生深刻的心理体验和情感联想。</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哲学隐喻解读</a:t>
            </a:r>
            <a:endParaRPr sz="3000" b="1" i="0">
              <a:solidFill>
                <a:srgbClr val="FFFFFF"/>
              </a:solidFill>
              <a:latin typeface="微软雅黑" panose="020B0503020204020204" charset="-122"/>
            </a:endParaRPr>
          </a:p>
        </p:txBody>
      </p:sp>
      <p:sp>
        <p:nvSpPr>
          <p:cNvPr id="4" name="New shape"/>
          <p:cNvSpPr/>
          <p:nvPr/>
        </p:nvSpPr>
        <p:spPr>
          <a:xfrm>
            <a:off x="1558799" y="1627201"/>
            <a:ext cx="3031739" cy="3227166"/>
          </a:xfrm>
          <a:prstGeom prst="roundRect">
            <a:avLst>
              <a:gd name="adj" fmla="val 10032"/>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隐喻与哲学的关联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通过探讨隐喻在哲学中的角色，揭示其如何帮助人们理解复杂概念和抽象思想。</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1"/>
            <a:ext cx="3040512" cy="3227166"/>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天空作为隐喻的深层解读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分析天空在文学作品、宗教以及日常对话中的多重隐喻意义，展示其丰富的象征内涵。</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51" y="1627200"/>
            <a:ext cx="3032169" cy="3227166"/>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哲学视角下的天空隐喻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从哲学角度审视“天空”这一隐喻，探讨其在不同哲学流派中的诠释和应用。</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08</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生态影响研究</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气候调节功能</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气候调节功能通过吸收和释放热量，有效平衡地球表面温度，减少极端气候事件的发生，保护生态环境稳定。</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气候调节机制</a:t>
            </a:r>
            <a:endParaRPr sz="2100" b="1" i="0">
              <a:solidFill>
                <a:srgbClr val="F8B62D"/>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森林和其他植被通过光合作用吸收大量二氧化碳等温室气体，减缓全球变暖趋势，维持大气成分的自然平衡。</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温室气体吸收</a:t>
            </a:r>
            <a:endParaRPr sz="2100" b="1" i="0">
              <a:solidFill>
                <a:srgbClr val="F8B62D"/>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海洋作为地球上最大的碳汇，通过海流循环吸收并储存大量热量，对调节全球气候系统起到关键性作用。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海洋的冷却作用</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生物节律关联</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生物节律定义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生物节律是生物体内部的时间调控机制，表现为生理和行为活动的周期性变化。包括昼夜节律、超日节律和潮汐节律等。</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节律调节方式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生物节律受多种因素影响，包括环境光周期、温度、食物供应以及遗传基因等。这些因素通过复杂相互作用调节生物的生理活动。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节律紊乱影响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生物节律紊乱可能导致睡眠障碍、情绪波动、免疫系统功能下降等健康问题。了解并维护良好的生物节律对维持健康至关重要。</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09</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数字模拟实现</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三维建模技术</a:t>
            </a:r>
            <a:endParaRPr sz="3000" b="1" i="0">
              <a:solidFill>
                <a:srgbClr val="FFFFFF"/>
              </a:solidFill>
              <a:latin typeface="微软雅黑" panose="020B0503020204020204" charset="-122"/>
            </a:endParaRPr>
          </a:p>
        </p:txBody>
      </p:sp>
      <p:sp>
        <p:nvSpPr>
          <p:cNvPr id="4" name="New shape"/>
          <p:cNvSpPr/>
          <p:nvPr/>
        </p:nvSpPr>
        <p:spPr>
          <a:xfrm>
            <a:off x="1558800" y="1627200"/>
            <a:ext cx="3040503" cy="394798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三维建模技术概述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三维建模是利用计算机技术创建物体的三维表示，广泛应用于设计、电影制作和游戏开发等领域。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947989"/>
          </a:xfrm>
          <a:prstGeom prst="roundRect">
            <a:avLst>
              <a:gd name="adj" fmla="val 9999"/>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常用三维建模软件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包括3ds Max、Maya和Blender等，这些工具提供了从简单模型到复杂场景的不同建模功能，满足多样化的设计需求。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1"/>
            <a:ext cx="3040554" cy="394798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三维建模在各行业的应用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三维建模技术被应用于建筑设计、工业制造、影视特效等多个行业，通过精确的三维模型实现更高效的设计、生产和展示。</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动态渲染方案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动态渲染技术简介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动态渲染技术是利用计算机图形学，实时生成并展示图像或场景的技术。适用于视频游戏、虚拟现实等领域，提供高度真实感的视觉体验。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动态渲染核心流程</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动态渲染包括模型创建、纹理映射、光照计算和视图变换等步骤。通过这些步骤，将3D模型转化为屏幕上的图像，实现场景的真实再现。</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动态渲染的应用实例</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动态渲染广泛应用于电子游戏、影视特效制作及虚拟仿真训练中。例如，在电影《阿凡达》中，通过动态渲染技术创造了逼真的潘多拉星球景象。</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01</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天空分割概念解析</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10</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未来探索方向</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太空天气预警</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太空天气预警定义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太空天气预警系统用于监测和预报太阳活动引起的空间环境变化，对地球卫星和宇航员安全至关重要。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主要威胁因素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太空天气主要包括太阳耀斑、日冕物质抛射等现象，这些活动能引起地磁暴、电离层扰动等，对电子设备和通信产生重大影响。</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预警技术与挑战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目前通过地面和卫星监测网络来预测太空天气，但因太阳活动的不可预测性，预警仍面临技术挑战，需要持续研究和国际合作以提升准确性。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星际大气研究</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星际大气成分解析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探索不同星球大气的组成，包括气体种类、比例及其对行星气候的影响。</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大气压力与温度关系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分析大气压力如何影响星球表面温度，以及这一现象在星际研究中的重要性。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星际风暴观测技术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介绍用于监测和预测星际风暴的先进技术，及其在保护航天器和人员安全中的应用。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自然现象本质</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自然现象的科学解释</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自然现象是指自然界中发生的各种现象，如天气变化、动植物生长等。这些现象可以通过物理学、生物学等科学知识进行解释和预测。</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8B62D"/>
                </a:solidFill>
                <a:latin typeface="微软雅黑" panose="020B0503020204020204" charset="-122"/>
              </a:rPr>
              <a:t>自然现象的分类</a:t>
            </a:r>
            <a:endParaRPr sz="2100" b="1" i="0">
              <a:solidFill>
                <a:srgbClr val="F8B62D"/>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根据不同的特征和性质，自然现象可以分为物理现象、化学现象、生物现象等多种类型。每种类型的自然现象都有其独特的规律和特点。</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认识自然现象的重要性</a:t>
            </a:r>
            <a:endParaRPr sz="2100" b="1" i="0">
              <a:solidFill>
                <a:srgbClr val="F8B62D"/>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了解和认识自然现象对于人类社会的发展具有重要意义。它不仅能帮助我们更好地适应自然环境，还能促进科学技术的进步和发展。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8B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E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视觉美学特征</a:t>
            </a:r>
            <a:endParaRPr sz="3000" b="1" i="0">
              <a:solidFill>
                <a:srgbClr val="FFFFFF"/>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通过对比色、互补色等手法，增强视觉冲击力，让画面更具吸引力和层次感。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色彩运用技巧</a:t>
            </a:r>
            <a:endParaRPr sz="2100" b="1" i="0">
              <a:solidFill>
                <a:srgbClr val="F8B62D"/>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采用黄金分割、对称等经典构图方式，使作品更加平衡和谐，提升整体美感。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构图法则</a:t>
            </a:r>
            <a:endParaRPr sz="2100" b="1" i="0">
              <a:solidFill>
                <a:srgbClr val="F8B62D"/>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利用自然光与人造光源，结合阴影与高光效果，营造出独特的氛围和情感表达。</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AF0500"/>
          </a:solidFill>
          <a:ln w="6350">
            <a:solidFill>
              <a:srgbClr val="FFE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8B62D"/>
                </a:solidFill>
                <a:latin typeface="微软雅黑" panose="020B0503020204020204" charset="-122"/>
              </a:rPr>
              <a:t>光影处理</a:t>
            </a:r>
            <a:endParaRPr sz="2100" b="1" i="0">
              <a:solidFill>
                <a:srgbClr val="F8B62D"/>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02</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光学原理基础</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光线折射作用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光线折射原理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光线在不同介质界面上传播时，由于速度的变化导致传播方向的改变，这种现象称为折射。折射遵循斯涅尔定律，即入射角正弦与折射角正弦的比值等于两介质的折射率之比。</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折射现象应用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折射现象在光学仪器设计、光纤通信和天文学等领域有广泛应用。通过精确控制光线的折射路径，可以实现信息的高效传输和图像的精细成像。</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8B62D"/>
                </a:solidFill>
                <a:latin typeface="微软雅黑" panose="020B0503020204020204" charset="-122"/>
              </a:rPr>
              <a:t>影响折射的因素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光线的折射不仅受介质特性影响，还与入射角度有关。入射角越大，折射角也越大；不同介质间的折射率差异也会导致显著的折射效果。</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散射形成机制</a:t>
            </a:r>
            <a:endParaRPr sz="3000" b="1" i="0">
              <a:solidFill>
                <a:srgbClr val="FFFFFF"/>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散射现象概述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散射是指光波、声波或粒子在通过介质时偏离直线传播的现象，常见于光学和物理学中。</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散射形成机制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散射的形成主要由于介质内部不均匀分布的颗粒物或分子，导致光波等遇到障碍物发生方向改变。</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AF0500"/>
          </a:solidFill>
          <a:ln w="6350">
            <a:solidFill>
              <a:srgbClr val="F8B6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8B62D"/>
                </a:solidFill>
                <a:latin typeface="微软雅黑" panose="020B0503020204020204" charset="-122"/>
              </a:rPr>
              <a:t>散射类型及其应用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散射分为瑞利散射、米氏散射等多种类型，广泛应用于气象预测、医学成像等领域，对科学研究具有重要意义。</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5030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8B62D"/>
                </a:solidFill>
                <a:latin typeface="微软雅黑" panose="020B0503020204020204" charset="-122"/>
              </a:rPr>
              <a:t>03</a:t>
            </a:r>
            <a:endParaRPr sz="4800" b="1" i="0">
              <a:solidFill>
                <a:srgbClr val="F8B62D"/>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E89E"/>
                </a:solidFill>
                <a:latin typeface="微软雅黑" panose="020B0503020204020204" charset="-122"/>
              </a:rPr>
              <a:t>色彩分层规律</a:t>
            </a:r>
            <a:endParaRPr sz="4800" b="1" i="0">
              <a:solidFill>
                <a:srgbClr val="FFE89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3902</Words>
  <Application>WPS 演示</Application>
  <PresentationFormat>全屏显示(4:3)</PresentationFormat>
  <Paragraphs>374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2025-09-30T13:53:00Z</dcterms:created>
  <dcterms:modified xsi:type="dcterms:W3CDTF">2025-09-30T13:52:44Z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AB4384571B2D49789957CD2D52A979F1_12</vt:lpwstr>
  </property>
  <property fmtid="{D5CDD505-2E9C-101B-9397-08002B2CF9AE}" pid="3" name="KSOProductBuildVer">
    <vt:lpwstr>2052-12.1.0.22529</vt:lpwstr>
  </property>
</Properties>
</file>