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脑控无人机技术突破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8B62D"/>
                </a:solidFill>
                <a:latin typeface="微软雅黑" panose="020B0503020204020204" charset="-122"/>
              </a:rPr>
              <a:t>人机交互新范式探索</a:t>
            </a:r>
            <a:endParaRPr sz="30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传感器融合层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传感器融合层是脑控无人机技术中的关键组成部分，通过整合来自不同传感器的数据，提高信息的准确性和可靠性。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传感器融合层概述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采用先进的算法和技术，如卡尔曼滤波、贝叶斯理论等，实现多源数据的高效融合，以支持无人机的精准控制和导航。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关键技术与方法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传感器融合层在军事侦察、灾害救援等领域具有广泛应用。面临的主要挑战包括数据处理速度、系统稳定性及成本控制等问题。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应用场景与挑战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人机交互界面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头戴设备适配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头戴设备适配概述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头戴设备作为脑控无人机的关键接口，需精确捕捉大脑信号并转化为无人机操作指令，确保飞行稳定性和响应速度。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头戴设备适配技术涵盖脑电波信号采集、处理算法优化及人机交互界面设计。面临的主要挑战包括信号准确性提升、延迟降低及用户体验优化。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发展趋势与前景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未来头戴设备将向更高精度、低延迟及舒适性方向发展，结合深度学习等先进技术，实现更自然、高效的脑控无人机操控体验。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手势识别辅助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手势识别技术概述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手势识别利用图像处理和模式识别技术，分析用户手部动作并转化为机器可执行的指令。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1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无人机控制应用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通过手势识别，实现对无人机的远程操控，包括起飞、降落、飞行方向调整等操作。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10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提升操作便捷性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手势识别辅助使无人机操作更加直观快捷，减少传统遥控器的使用，提高用户体验。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视觉反馈系统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视觉反馈系统简介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视觉反馈系统是脑控无人机的重要组成部分，通过分析操作者的脑部信号来控制无人机飞行。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关键技术与原理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该系统利用先进的图像处理和机器学习算法，将大脑信号转换为无人机的控制指令，实现精准操控。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应用前景与挑战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视觉反馈系统在军事、救援等领域具有广阔应用前景，但仍需解决信号稳定性、延迟等问题以提升可靠性。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应用场景拓展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应急救援响应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实时定位与跟踪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脑控无人机通过高精度传感器实现对受灾区域的快速扫描，确保救援队伍能够第一时间抵达现场，有效提升救援效率。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自主避障与导航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利用先进的算法和传感器技术，脑控无人机能够自主识别并避开障碍物，同时根据预设的航线或实时指令，精准导航至指定位置。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数据回传与辅助决策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在应急救援过程中，脑控无人机能够实时回传现场图像和视频数据，为救援队伍提供直观、准确的信息支持，辅助制定更加有效的救援方案。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影视航拍应用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影视航拍技术概述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影视航拍技术通过无人机搭载高清摄像头，实现高空拍摄，为影视作品提供独特的视觉效果和视角转换。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脑控无人机在影视中的应用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脑控无人机通过分析导演或摄影师的思维指令，实现精准的飞行与拍摄，极大提高制作效率和创意实现。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未来展望与挑战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随着脑控技术的不断进步，预计未来脑控无人机将在影视领域发挥更大作用，同时需关注隐私保护、安全法规等挑战。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农业植保实践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农业植保无人机应用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利用脑控技术，实现精准喷洒农药，减少资源浪费，提升农作物保护效率。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智能路径规划系统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通过高级算法优化飞行路径，确保覆盖农田每个角落，提高作业效率和均匀度。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环境适应性增强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配备多种传感器监测天气与作物状况，动态调整作业策略，保障最佳植保效果。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安全性能保障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脑控技术原理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无人机系统架构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人机交互界面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应用场景拓展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安全性能保障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电磁干扰防护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电磁干扰指电子设备间非预期的电磁能量传输，影响无人机正常运作。主要来源包括无线电波、工业设备等。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电磁干扰原理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通过屏蔽材料、滤波器等技术减少电磁干扰对无人机的影响。同时采用抗干扰设计，增强系统稳定性和可靠性。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防护技术手段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展示在复杂电磁环境中，应用先进防护技术使无人机保持高效运行的案例，强调技术创新的重要性。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实际应用案例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应急制动设计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应急制动系统概述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应急制动系统是脑控无人机安全运行的关键部分，用于在紧急情况下迅速停止无人机的飞行，确保人员和设备的安全。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设计原理与技术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该系统基于先进的传感器和控制算法，能够实时监测无人机状态，通过精确计算调整无人机姿态，实现快速而平稳的制动。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应急制动系统广泛应用于军事侦察、灾害救援等领域，面临的挑战包括复杂环境下的稳定性、系统的响应时间等。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权限管理机制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权限管理的重要性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权限管理是脑控无人机系统中的核心机制，确保用户操作的合法性和安全性，防止未经授权的访问和操作。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权限分级策略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通过设定不同级别的权限，如管理员、操作员等，实现对无人机控制权限的精细化管理，确保系统运行的高效性和安全性。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实时监控与审计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实施实时监控和审计机制，对用户的操作行为进行记录和分析，及时发现并处理异常情况，保障系统稳定运行。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技术发展趋势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低延迟优化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低延迟技术概述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低延迟技术指在信息传输过程中，减少信号传递的时间差，确保无人机响应速度与控制指令同步。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实时数据同步方法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采用先进的数据压缩与传输协议，如UDP等，实现无人机与控制系统间的快速数据交换，降低延迟。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优化算法应用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通过引入机器学习和预测算法，提前预判操作需求，实现对无人机动作的预调整，进一步缩短反应时间。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多机编队协同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多机编队协同是指多个无人机通过通信和控制技术实现同步飞行、任务分配和协作，以完成复杂的空中任务。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多机编队协同概念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实现多机编队协同需解决通信延迟、飞行控制精度等问题，涉及先进算法、实时数据处理等技术，面临技术与成本双重挑战。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关键技术与挑战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多机编队协同在灾害监测、物流运输等领域有广泛应用，未来将向智能化、自动化方向发展，提高任务执行效率和准确性。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应用场景与前景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AI自主学习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自主学习能力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AI通过深度学习和数据训练，实现自我优化与知识积累，提升决策效率与准确性。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环境适应性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AI系统能根据不同环境调整策略，确保脑控无人机在多变条件下稳定运行。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持续进步机制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引入强化学习技术，使AI不断从操作中学习，逐步提高控制精度与反应速度。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脑控技术原理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神经信号采集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脑电波采集原理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利用先进的EEG技术，通过头皮上的电极阵列捕捉大脑活动产生的微弱电信号，这些信号随后被转换为可供分析的数据。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信号处理与解读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采集到的神经信号需经过复杂的算法处理，以识别出特定的脑电模式，如P300响应，这有助于实现对无人机的精确控制。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应用场景拓展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从简单的游戏互动到医疗康复训练，脑控无人机技术正不断探索新的应用领域，为残疾人士提供更便捷的操控方式和娱乐体验。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解码算法解析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解码算法是脑控无人机系统中的核心，通过解析大脑信号实现对无人机的精确控制。该算法利用先进的机器学习技术，将复杂的脑电波模式转化为具体的飞行指令。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解码算法概述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在解码算法中，采用深度学习和神经网络技术，有效提高了信号处理的准确性和响应速度。此外，实时数据反馈机制也保证了操作的即时性和可靠性。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关键技术应用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尽管解码算法已取得显著进展，但面临的挑战包括提高算法的稳定性、降低误码率以及增强系统的适应性。未来研究将聚焦于这些关键问题，以进一步提升脑控无人机的性能和应用范围。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优化与挑战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指令传输机制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指令传输技术概述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脑控无人机的指令传输技术基于脑电波识别和无线传输，实现大脑与无人机之间的直接交互。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脑电波识别方法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通过先进的脑电波传感器采集用户大脑活动数据，经过算法处理转化为可识别的操作信号。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无线传输协议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采用低延迟、高稳定性的无线通信协议，确保从大脑到无人机的指令传输准确无误。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无人机系统架构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飞行控制模块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飞行控制模块概述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飞行控制模块是无人机的核心，负责接收指令并精确控制无人机的飞行状态，包括起飞、悬停、转向和降落等。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0"/>
            <a:ext cx="3040502" cy="3627421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飞行控制技术涉及传感器融合、姿态稳定算法和路径规划等，广泛应用于军事侦察、灾害救援和物流配送等领域。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随着人工智能和机器学习技术的发展，飞行控制模块将更加智能化，实现自主避障和复杂任务执行，推动无人机技术的进一步发展。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动力推进单元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动力推进单元概述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动力推进单元是脑控无人机的核心部件，负责提供飞行所需的动力和控制。通过先进的电机和控制系统，实现精确的速度和方向调节。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电机与控制系统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采用高效能电机和智能控制系统，确保无人机在各种环境下稳定运行。电机响应速度快，控制系统精度高，满足不同任务需求。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能源管理策略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优化能源管理策略，提升无人机续航能力。通过智能电池管理系统和节能模式，延长飞行时间，适应长时间作业需求。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3369</Words>
  <Application>WPS 演示</Application>
  <PresentationFormat>全屏显示(4:3)</PresentationFormat>
  <Paragraphs>300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2025-09-30T14:39:00Z</dcterms:created>
  <dcterms:modified xsi:type="dcterms:W3CDTF">2025-09-30T14:39:14Z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3B1E69A829B643569B41F63CBF7F423A_12</vt:lpwstr>
  </property>
  <property fmtid="{D5CDD505-2E9C-101B-9397-08002B2CF9AE}" pid="3" name="KSOProductBuildVer">
    <vt:lpwstr>2052-12.1.0.22529</vt:lpwstr>
  </property>
</Properties>
</file>