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12192000" cy="6858000" type="screen16x9"/>
  <p:notesSz cx="6858000" cy="9144000"/>
  <p:custDataLst>
    <p:tags r:id="rId4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9" Type="http://schemas.openxmlformats.org/officeDocument/2006/relationships/tags" Target="tags/tag1.xml"/><Relationship Id="rId48" Type="http://schemas.openxmlformats.org/officeDocument/2006/relationships/tableStyles" Target="tableStyles.xml"/><Relationship Id="rId47" Type="http://schemas.openxmlformats.org/officeDocument/2006/relationships/viewProps" Target="viewProps.xml"/><Relationship Id="rId46" Type="http://schemas.openxmlformats.org/officeDocument/2006/relationships/presProps" Target="presProps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农业新技术革新之路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5585B5"/>
                </a:solidFill>
                <a:latin typeface="微软雅黑" panose="020B0503020204020204" charset="-122"/>
              </a:rPr>
              <a:t>赋能现代农业高效发展</a:t>
            </a:r>
            <a:endParaRPr sz="30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2025/10/01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自动化采收设备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自动化采收技术通过使用机器人和传感器，实现农作物的高效、精确收获，减少人力成本和提高作业效率。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自动化采收技术概述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常见的自动化采收设备包括自动收割机、采摘机器人等，它们能够根据作物种类和生长环境调整作业参数，适应不同的农业生产需求。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主要设备类型介绍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在实际应用中，自动化采收技术已在水稻、苹果等作物上取得显著成效，不仅提高了产量，同时也保证了果实的品质和安全性。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应用案例分析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生物技术突破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基因编辑育种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基因编辑技术概述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基因编辑技术，如CRISPR-Cas9系统，通过精确修改生物体的基因组，实现遗传特性的改良。该技术在农业育种中具有革命性意义。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3169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基因编辑在作物育种中的应用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通过基因编辑，科学家能够培育出抗病、抗旱或高产的新品种。例如，抗虫棉和耐除草剂大豆的成功培育，显著提高了农作物的生产效率和稳定性。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面临的挑战与伦理考量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尽管基因编辑技术前景广阔，但其安全性、生态影响及伦理问题仍引发广泛讨论。确保技术的负责任使用是推动其可持续发展的关键。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微生物肥料开发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微生物肥料定义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微生物肥料是通过人工培养有益微生物，利用其代谢产物改善土壤结构，提高作物产量和品质的一种新型肥料。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0"/>
            <a:ext cx="3040502" cy="3627421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开发意义与目标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微生物肥料的开发旨在减少化学肥料使用，促进农业可持续发展，同时提升农产品质量和生态环境安全。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3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关键技术及应用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关键技术包括菌种筛选、发酵工艺优化等。微生物肥料广泛应用于蔬菜、果树等作物，有效改善了土壤状况和作物生长环境。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抗逆作物培育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抗逆作物定义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抗逆作物指具有抵抗逆境（如干旱、盐碱、寒冷等）能力的作物，通过基因改良或育种技术培育而成，提高农业生产稳定性和产量。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关键技术与方法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包括分子标记辅助选择、基因编辑技术及传统杂交育种等，这些技术有效提升作物的抗逆性，为农业可持续发展提供支持。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应用前景与挑战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抗逆作物培育对缓解全球粮食危机具有重要意义，但面临遗传资源保护、生态影响评估等挑战，需持续科技创新与政策支持。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数字农业实践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大数据种植模型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大数据种植模型概述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利用大数据技术对农作物生长环境进行实时监测和分析，通过数据驱动的方式优化种植策略，提高农业生产效率。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数据采集与处理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收集包括土壤湿度、温度、光照等多维度数据，运用大数据分析工具进行深度处理，为精准种植提供科学依据。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模型应用与效果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大数据种植模型已在多个地区得到应用，有效提升了作物产量和质量，降低了生产成本，展现出广阔的发展前景。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AI病虫害预警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AI病虫害预警简介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AI病虫害预警是利用人工智能技术，通过分析作物生长环境数据，预测并提前警示可能的病虫害发生情况。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核心技术与方法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该技术主要依托于机器学习和图像识别技术，通过对大量农作物健康状态数据的学习，实现对潜在病虫害的精准预测。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应用效果与前景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实践证明，AI病虫害预警系统能显著提高病虫害防控的时效性和精确度，减少农药使用，对促进农业可持续发展具有重要意义。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区块链溯源体系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区块链技术概述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区块链是一种去中心化的分布式账本技术，通过加密算法确保数据不可篡改，广泛应用于金融、供应链等领域。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农业溯源体系构建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利用区块链技术构建农产品溯源体系，实现从生产到消费全过程信息透明化，提升消费者信任和食品安全水平。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4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溯源体系在农业的应用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农业区块链溯源体系有效解决产品追溯难问题，增强农产品市场竞争力，促进农业可持续发展。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设施农业升级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农业新技术概述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智能装备革新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生物技术突破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数字农业实践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设施农业升级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生态循环体系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政策支持解析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典型应用场景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实施挑战应对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未来趋势展望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智能温室控制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通过集成传感器、控制器和执行器，智能温室系统实现对温度、湿度等环境参数的精准控制，优化作物生长条件。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智能温室控制系统概述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包括物联网技术实现设备互联、大数据分析预测气候变化、云计算提供远程监控与管理服务，共同提升温室运营效率。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关键技术应用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智能温室显著提高产量与品质，减少资源消耗，但面临成本、技术更新快及数据安全等挑战，需持续技术创新与政策支持。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优势与挑战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垂直农场模式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垂直农场定义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垂直农场是一种集约化农业模式，通过多层结构种植农作物，有效利用空间和资源，实现高效生产。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技术优势分析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垂直农场采用先进科技如LED照明、智能灌溉系统和环境控制系统，提高作物产量与品质，同时减少对土壤和水资源的依赖。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实施挑战与对策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尽管垂直农场具有显著优势，但在初期投资大、技术要求高等方面存在挑战。通过政策支持、技术创新及市场推广等措施可促进其发展。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水肥一体化技术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水肥一体化技术概述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水肥一体化技术是一种将灌溉和施肥过程相结合的现代农业技术，通过精确控制水分和养分的供应，提高作物产量和品质。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技术原理与应用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该技术基于植物生理学原理，通过管道系统将水肥混合后直接输送至作物根部，实现水肥同步供给，减少资源浪费，提升农业生产效率。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实施效果与展望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实施水肥一体化技术显著提高了水资源利用率和肥料吸收率，减少了环境污染。未来将进一步优化技术，拓展应用领域，推动农业可持续发展。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生态循环体系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秸秆资源化利用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秸秆资源化技术概述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秸秆作为农业副产品，通过现代科技转化为肥料、饲料等高价值产品，实现资源的高效利用。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关键技术与应用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介绍秸秆的物理、化学处理方法，以及在农业生产中的实际应用案例，展示技术的实际效果。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环境效益与经济影响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分析秸秆资源化对环境保护的贡献及带来的经济效益，探讨其在可持续发展中的角色。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种养结合新模式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种养结合模式是指在同一块土地上，通过科学规划和管理，实现种植业与养殖业的有机结合，形成生态循环农业系统。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种养结合模式定义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利用现代生物技术、信息技术等手段，优化种养结构，提高资源利用效率，减少环境污染，促进农业可持续发展。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关键技术应用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介绍国内外成功的种养结合模式实践案例，分析其成功因素，为其他地区提供可借鉴的经验和方法。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实践案例分享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碳汇农业发展路径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碳汇农业定义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碳汇农业是指通过农业活动增加土壤有机质，提高植被固碳能力，实现二氧化碳减排的可持续发展路径。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包括精准施肥、绿色覆盖、农田水利等技术，有效提升作物产量同时增加土壤碳储存，促进农业生态系统碳循环。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实施策略与前景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推广低碳农业模式，加强政策引导和市场机制建设，预计未来将大幅提高全球农业系统的碳吸收能力，助力气候变化应对。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政策支持解析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专项补贴政策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专项补贴概述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为推动农业技术革新，政府设立专项补贴政策，旨在降低新技术应用成本，激励农业生产者采用先进科技。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补贴对象与条件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补贴面向使用环保、节能、高效新技术的农户和合作社，要求项目符合国家农业发展方向，具备示范效应。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申请流程与支持方式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补贴申请需经过资质审核、效果评估等环节，成功者可获得资金支持或技术培训，促进农业生产现代化进程。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产学研合作机制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产学研合作模式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产学研合作模式是指企业、学校和研究机构之间通过资源共享、技术转移和人才培养等方式，共同推动技术创新和产业发展的合作机制。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合作成果展示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通过产学研合作，各方可以充分发挥各自优势，实现优势互补，推动农业新技术的研发和应用，促进农业产业的转型升级。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合作案例分析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分析成功案例，探讨产学研合作在农业新技术领域的实际应用效果，为其他领域提供借鉴和参考。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农业新技术概述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标准体系建设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标准体系建设重要性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建立农业新技术标准体系，确保技术应用的统一性和有效性，促进行业健康发展。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关键技术标准化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针对农业物联网、精准农业等技术，制定统一标准，保障技术实施的准确性和可靠性。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4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标准体系的实施与推广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通过培训、示范等方式，推动农业新技术标准的广泛应用，提升农业生产效率与质量。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典型应用场景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智慧果园案例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智慧果园概述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智慧果园通过集成物联网、大数据和人工智能技术，实现果园环境精准监控与作物智能管理，提高农业生产效率和资源利用率。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包括自动灌溉系统、病虫害监测预警、生长周期分析等，这些技术的应用显著提升了果园管理的科学性和精细化水平。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案例成效展示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以某知名果园为例，智慧果园实施后，产量提升20%，成本降低15%，充分证明了新技术在现代农业中的巨大潜力和实用价值。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精准灌溉示范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精准灌溉技术简介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精准灌溉是一种基于土壤湿度、作物需水量和气象数据的高效灌溉方法。通过精确控制水分供给，提高水资源使用效率，减少浪费。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技术实施步骤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该技术首先需要安装土壤湿度传感器和天气监测设备。然后根据收集的数据，通过智能系统分析并自动调整灌溉量和频率，实现精准供水。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示范项目成效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在多个示范区实施精准灌溉后，结果显示作物产量提高了15%，同时减少了30%的水资源消耗。这一技术有效促进了农业可持续发展。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都市农业创新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都市农业创新概述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都市农业创新通过利用城市空间和资源，实现农业生产与城市生活的和谐共生。它不仅提高了土地利用效率，还促进了可持续发展。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垂直农场技术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垂直农场采用无土栽培技术，在多层建筑中进行植物生长。此技术有效节省空间，同时保证作物质量，为都市农业提供了新思路。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智能温室系统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智能温室系统集成了物联网、大数据分析等先进技术，能够实时监控和调控温室内的环境条件。这极大提升了作物产量和质量，推动了都市农业的现代化发展。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实施挑战应对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技术成本瓶颈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农业新技术成本分析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探讨当前农业新技术应用中面临的成本瓶颈，包括高昂的设备购置费、维护费用以及技术培训成本，对农业生产者构成挑战。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高成本原因剖析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深入解析导致农业新技术成本高昂的原因，涵盖研发投入大、生产规模化不足等因素，影响技术的普及与应用。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解决策略建议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提出针对农业新技术成本瓶颈的解决策略，如政府补贴、技术研发合作等，以降低技术应用门槛，促进农业现代化进程。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人才短缺问题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农业技术人才需求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随着现代农业技术的发展，对掌握新技术的专业人才需求日益增加，包括生物技术、信息技术等领域。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人才培养现状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目前，高校和研究机构在农业技术人才培养方面存在不足，难以满足快速发展的行业需求。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解决策略建议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通过加强校企合作、提高专业教育质量等措施，加快培养符合现代农业发展要求的高素质人才。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区域适配难题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39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区域适配技术难点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不同地理环境对农业新技术的适应性存在差异，需针对性调整技术参数以保障效果，这增加了技术的复杂性和实施难度。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0"/>
            <a:ext cx="3040541" cy="36274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气候影响下的适配策略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气候变化导致农业生产条件变化，要求农业技术能够灵活应对，如采用智能灌溉系统调节水分供应，以减少自然灾害的影响。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57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土壤类型与技术适配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土壤类型多样性要求农业技术必须能够适应不同的土壤特性，例如通过改良土壤结构或选择适宜的作物品种来提高产量和品质。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未来趋势展望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定义与范畴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农业新技术定义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农业新技术指应用现代科技手段改进农业生产过程，包括精准农业、智能农机等，旨在提高作物产量和质量。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技术范畴划分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新技术涵盖生物技术、信息技术及新材料技术三大类，各自在种子改良、数据管理和农用材料等方面提供创新解决方案。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关键技术应用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通过基因编辑、无人机监测等技术提升作物生长环境与效率，实现资源优化配置，减少环境污染，推动农业可持续发展。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跨界融合方向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通过物联网、大数据等技术，实现农业生产全过程的智能化管理，提高资源利用效率和生产效益。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农业与信息技术融合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利用基因编辑、转基因等生物技术改良作物品种，增强抗病虫能力，提高产量及品质。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生物技术在农业中的应用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发展生物质能源，利用农作物残余和畜禽粪便等有机废弃物，转化为可再生能源，促进循环经济发展。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农业与能源跨界融合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普惠服务拓展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精准农业技术应用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通过卫星遥感、地理信息系统等技术，实现对农作物生长环境的实时监测与分析，有效提高农业生产效率和资源利用率。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智能农机设备发展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利用物联网、自动化控制等技术，推动农业机械向智能化、自动化方向发展，减少人力依赖，提升作业精度和安全性。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农业大数据服务拓展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收集并分析农业生产过程中产生的大量数据，为农民提供科学的种植建议、市场预测等信息，促进农业决策的科学化和精准化。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全球协作机遇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国际合作模式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通过全球农业科技合作项目，各国共享最新研究成果和经验，推动农业技术快速发展和应用。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跨国研发网络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构建国际农业技术研发网络，集中优势资源解决共性难题，促进技术创新与应用的全球化。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共享资源平台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建立全球农业资源共享平台，包括种子资源、数据信息等，提高资源使用效率，促进公平获取。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发展历程脉络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农业新技术起源于20世纪中叶，随着科技的发展，逐步引入现代技术以提升农业生产效率。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农业新技术起源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从最初的机械化到信息化、智能化阶段，每一项技术的突破都极大推动了农业生产方式的变革。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关键技术发展阶段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目前，智能农业、生物技术等前沿领域正在快速发展，预示着农业新技术将继续引领未来农业发展的方向。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当前与未来趋势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战略价值定位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28088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农业新技术的战略价值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农业新技术通过提高生产效率、增强作物抗逆性及优化资源利用，对提升农业竞争力和可持续发展具有关键战略意义。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推动农业现代化进程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农业新技术的应用促进了农业生产方式的现代化转型，包括精准农业、智能农机装备等，有效提升了农业生产效率与管理水平。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增强粮食安全与生态平衡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通过引入生物技术、节水灌溉系统等先进技术，不仅保证了粮食产量的稳步增长，还有助于维护生态平衡，实现农业的绿色可持续发展。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智能装备革新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无人农机应用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无人农机概述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无人农机是指通过自动化技术实现自主作业的农业机械，包括无人驾驶拖拉机、自动喷洒无人机等。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技术优势分析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无人农机提高了农业生产效率和精度，减少了人力成本，并能够适应复杂环境，提高作物产量。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1"/>
            <a:ext cx="3032172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应用前景展望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随着技术的不断进步，无人农机将在精准农业、智慧农业等领域发挥越来越重要的作用。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物联网监测系统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物联网监测系统简介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物联网监测系统通过传感器网络实时收集和分析农业数据，为精准农业提供科学决策基础。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技术原理与应用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该系统利用无线通信技术，将传感器部署于农田各角落，实现对土壤湿度、温度等关键参数的连续监控。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优势与挑战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物联网监测系统提高了农业生产效率和作物产量，但同时也面临数据安全和隐私保护的挑战。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5727</Words>
  <Application>WPS 演示</Application>
  <PresentationFormat>全屏显示(4:3)</PresentationFormat>
  <Paragraphs>492</Paragraphs>
  <Slides>43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43</vt:i4>
      </vt:variant>
    </vt:vector>
  </HeadingPairs>
  <TitlesOfParts>
    <vt:vector size="5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2025-10-01T04:12:00Z</dcterms:created>
  <dcterms:modified xsi:type="dcterms:W3CDTF">2025-10-01T04:11:57Z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37CC80722AC148978BB2F893A1130D29_12</vt:lpwstr>
  </property>
  <property fmtid="{D5CDD505-2E9C-101B-9397-08002B2CF9AE}" pid="3" name="KSOProductBuildVer">
    <vt:lpwstr>2052-12.1.0.22529</vt:lpwstr>
  </property>
</Properties>
</file>