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type="screen16x9"/>
  <p:notesSz cx="6858000" cy="9144000"/>
  <p:custDataLst>
    <p:tags r:id="rId3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3" Type="http://schemas.openxmlformats.org/officeDocument/2006/relationships/tags" Target="tags/tag1.xml"/><Relationship Id="rId32" Type="http://schemas.openxmlformats.org/officeDocument/2006/relationships/tableStyles" Target="tableStyles.xml"/><Relationship Id="rId31" Type="http://schemas.openxmlformats.org/officeDocument/2006/relationships/viewProps" Target="viewProps.xml"/><Relationship Id="rId30" Type="http://schemas.openxmlformats.org/officeDocument/2006/relationships/presProps" Target="presProps.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脑机接口技术前沿探索</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002B7F"/>
                </a:solidFill>
                <a:latin typeface="微软雅黑" panose="020B0503020204020204" charset="-122"/>
              </a:rPr>
              <a:t>人机交互新纪元开启</a:t>
            </a:r>
            <a:endParaRPr sz="3000" b="1" i="0">
              <a:solidFill>
                <a:srgbClr val="002B7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医疗康复应用</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脑机接口技术在医疗康复领域发挥重要作用，通过直接与大脑通信，帮助恢复或改善患者的运动、感觉和认知功能。</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医疗康复应用概述</a:t>
            </a:r>
            <a:endParaRPr sz="2100" b="1" i="0">
              <a:solidFill>
                <a:srgbClr val="002B7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包括中风后的肢体恢复、帕金森病的运动障碍治疗以及脊髓损伤的辅助行走等，有效提高患者生活质量。</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主要应用领域</a:t>
            </a:r>
            <a:endParaRPr sz="2100" b="1" i="0">
              <a:solidFill>
                <a:srgbClr val="002B7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随着技术的不断进步和成本的降低，预计脑机接口将在更多类型的医疗康复中得到应用，为患者带来更多希望。</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未来发展趋势</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智能生活辅助</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增强现实体验</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脑机接口通过将虚拟信息叠加到现实世界，为用户带来沉浸式体验。应用于游戏、教育等领域，提升用户的参与感和学习效率。</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智能生活助手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利用脑机接口技术，智能家居设备能够更精准地理解用户意图，实现语音控制和环境自适应调节，极大提高生活的便捷性和舒适度。</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健康管理应用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脑机接口在健康监测方面展现出巨大潜力，能够分析用户的生理信号，提供个性化的健康建议和疾病预警，促进健康管理智能化发展。</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04</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核心组件解析</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电极材料选择</a:t>
            </a:r>
            <a:endParaRPr sz="3000" b="1" i="0">
              <a:solidFill>
                <a:srgbClr val="000000"/>
              </a:solidFill>
              <a:latin typeface="微软雅黑" panose="020B0503020204020204" charset="-122"/>
            </a:endParaRPr>
          </a:p>
        </p:txBody>
      </p:sp>
      <p:sp>
        <p:nvSpPr>
          <p:cNvPr id="4" name="New shape"/>
          <p:cNvSpPr/>
          <p:nvPr/>
        </p:nvSpPr>
        <p:spPr>
          <a:xfrm>
            <a:off x="1558800" y="1627201"/>
            <a:ext cx="3040541" cy="3627440"/>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电极材料概述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电极材料是脑机接口中不可或缺的组成部分，直接影响信号传输质量和设备性能。选择适当的电极材料对于提高界面效率和用户体验至关重要。</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41" y="1627201"/>
            <a:ext cx="3040541" cy="36274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常用电极材料分析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目前常用的电极材料包括金属、碳纳米管及导电聚合物等。各材料因其独特的电化学性质和生物相容性被广泛应用于不同场景的脑机接口系统中。</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86" y="1627201"/>
            <a:ext cx="3040541" cy="36274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新型电极材料探索</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随着科技的进步，研究人员正致力于开发更高效、更安全的新型电极材料。这些新材料旨在进一步提高信号采集的准确性和长期使用的可靠性。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芯片处理能力</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芯片处理速度</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脑机接口芯片的处理速度是关键性能指标，直接影响信号采集和处理效率。高速处理能力确保实时响应，优化用户体验。</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多任务处理能力</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优秀的脑机接口芯片能够同时处理多种任务，如信号过滤、模式识别等，提高系统整体性能和稳定性，满足复杂应用需求。</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低功耗设计</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在保证高性能的同时，低功耗设计延长设备续航时间，减少发热问题，提升用户舒适度和使用时长，是现代脑机接口技术的重要发展方向。</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05</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伦理安全挑战</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隐私保护机制</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数据加密技术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采用高级算法对用户脑机接口传输的数据进行加密，确保信息在传输过程中不被非法窃取或篡改，保障个人隐私安全。</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访问控制机制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通过实施严格的权限管理策略，仅授权特定人员接触敏感数据，同时记录所有操作日志以供审计和回溯，增强系统安全防护。</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匿名化处理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对收集的脑电波等生物特征数据应用去标识化技术，去除或替换可直接识别个体身份的信息，减少隐私泄露风险。</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生物相容性测试</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生物相容性测试概述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生物相容性测试是评估植入式医疗设备与人体组织间相互作用的科学方法，确保设备安全有效。</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测试标准和流程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包括细胞毒性、过敏反应及长期植入效果等指标，通过标准化实验步骤获取可靠数据支持临床应用。</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结果分析与应用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分析测试结果以评估设备安全性和有效性，指导产品设计改进，促进脑机接口技术健康发展。</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06</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前沿研究动态</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柔性电子集成</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柔性电子集成概述</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柔性电子集成技术是将电子元件与柔性材料相结合，实现电子设备的轻便、可弯曲和高效能。该技术在脑机接口领域具有重要应用价值。</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关键技术突破</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通过纳米材料、微纳加工技术等，实现柔性电子器件的小型化、高灵敏度。这些技术的突破，为脑电信号精准采集和处理提供了可能。</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未来发展趋势</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随着材料科学和电子技术的发展，柔性电子集成将朝着更轻薄、更智能的方向发展。其在医疗健康、人机交互等领域的应用前景广阔。</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目录</a:t>
            </a:r>
            <a:endParaRPr sz="4800" b="1" i="0">
              <a:solidFill>
                <a:srgbClr val="0055FF"/>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01</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脑机接口概述</a:t>
            </a:r>
            <a:endParaRPr sz="1575" b="0" i="0">
              <a:solidFill>
                <a:srgbClr val="000000"/>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02</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技术实现路径</a:t>
            </a:r>
            <a:endParaRPr sz="1575" b="0" i="0">
              <a:solidFill>
                <a:srgbClr val="000000"/>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03</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应用领域拓展</a:t>
            </a:r>
            <a:endParaRPr sz="1575" b="0" i="0">
              <a:solidFill>
                <a:srgbClr val="000000"/>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04</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核心组件解析</a:t>
            </a:r>
            <a:endParaRPr sz="1575" b="0" i="0">
              <a:solidFill>
                <a:srgbClr val="000000"/>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05</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伦理安全挑战</a:t>
            </a:r>
            <a:endParaRPr sz="1575" b="0" i="0">
              <a:solidFill>
                <a:srgbClr val="000000"/>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06</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前沿研究动态</a:t>
            </a:r>
            <a:endParaRPr sz="1575" b="0" i="0">
              <a:solidFill>
                <a:srgbClr val="000000"/>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07</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产业生态构建</a:t>
            </a:r>
            <a:endParaRPr sz="1575" b="0" i="0">
              <a:solidFill>
                <a:srgbClr val="000000"/>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08</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未来发展趋势</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无线传输突破</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近年来，脑机接口领域的无线传输技术取得了显著进步，通过改进信号处理和传输协议，实现了更高的数据传输速率和更低的延迟。</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无线传输技术进展</a:t>
            </a:r>
            <a:endParaRPr sz="2100" b="1" i="0">
              <a:solidFill>
                <a:srgbClr val="002B7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随着研究的深入，新的无线传输标准被提出并逐步应用。这些标准旨在解决传统有线连接的限制，提供更灵活、便携的解决方案。</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新型无线传输标准</a:t>
            </a:r>
            <a:endParaRPr sz="2100" b="1" i="0">
              <a:solidFill>
                <a:srgbClr val="002B7F"/>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无线传输技术的突破为脑机接口带来了更多可能性，未来有望在医疗康复、虚拟现实等领域实现更广泛的应用，推动技术进步。</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无线传输的应用前景</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07</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产业生态构建</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产学研协同模式</a:t>
            </a:r>
            <a:endParaRPr sz="3000" b="1" i="0">
              <a:solidFill>
                <a:srgbClr val="000000"/>
              </a:solidFill>
              <a:latin typeface="微软雅黑" panose="020B0503020204020204" charset="-122"/>
            </a:endParaRPr>
          </a:p>
        </p:txBody>
      </p:sp>
      <p:sp>
        <p:nvSpPr>
          <p:cNvPr id="4" name="New shape"/>
          <p:cNvSpPr/>
          <p:nvPr/>
        </p:nvSpPr>
        <p:spPr>
          <a:xfrm>
            <a:off x="1558800"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产学研合作模式概述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产学研合作模式是指产业、学术和研究机构之间的紧密协作，共同推动技术创新与应用。该模式通过资源共享、优势互补，加速科技成果的转化和应用。</a:t>
            </a:r>
            <a:endParaRPr sz="1575" b="0" i="0">
              <a:solidFill>
                <a:srgbClr val="000000"/>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协同创新的重要性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协同创新能够有效整合各方资源与优势，提高研发效率，缩短产品从实验室到市场的周期。此外，还能降低研发成本，提升科研成果的市场竞争力。</a:t>
            </a:r>
            <a:endParaRPr sz="1575" b="0" i="0">
              <a:solidFill>
                <a:srgbClr val="000000"/>
              </a:solidFill>
              <a:latin typeface="微软雅黑" panose="020B0503020204020204" charset="-122"/>
            </a:endParaRPr>
          </a:p>
        </p:txBody>
      </p:sp>
      <p:sp>
        <p:nvSpPr>
          <p:cNvPr id="6" name="New shape"/>
          <p:cNvSpPr/>
          <p:nvPr/>
        </p:nvSpPr>
        <p:spPr>
          <a:xfrm>
            <a:off x="7301229" y="1627200"/>
            <a:ext cx="2744216" cy="32093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产学研合作案例分析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通过分析具体的产学研合作案例，可以展示这种合作模式在脑机接口领域的具体应用效果。例如某高校与企业合作开发的脑机接口技术，成功应用于医疗康复领域，显著改善了患者的生活质量。</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标准化体系建设</a:t>
            </a:r>
            <a:endParaRPr sz="3000" b="1" i="0">
              <a:solidFill>
                <a:srgbClr val="000000"/>
              </a:solidFill>
              <a:latin typeface="微软雅黑" panose="020B0503020204020204" charset="-122"/>
            </a:endParaRPr>
          </a:p>
        </p:txBody>
      </p:sp>
      <p:sp>
        <p:nvSpPr>
          <p:cNvPr id="4" name="New shape"/>
          <p:cNvSpPr/>
          <p:nvPr/>
        </p:nvSpPr>
        <p:spPr>
          <a:xfrm>
            <a:off x="1558800" y="1627200"/>
            <a:ext cx="3040516" cy="3627421"/>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标准化体系重要性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脑机接口的标准化体系建设，是确保技术安全、有效和互操作性的关键。通过制定统一标准，促进技术进步和行业应用。</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32" cy="3627421"/>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关键技术指标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在标准化体系中，明确关键技术指标如信号处理精度、数据传输速率及用户舒适度等，是实现高效、可靠脑机接口的基础。</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8" y="1627202"/>
            <a:ext cx="3040503" cy="3627421"/>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国际合作与规范</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推动国际间的合作与交流，共同制定和完善脑机接口的标准与规范，有利于技术的全球化发展和应用推广。</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08</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未来发展趋势</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微型化方向</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微型化脑机接口通过缩小硬件尺寸和优化设计，实现更高精度与更佳集成性，提高植入效率与用户体验。</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微型化技术概述</a:t>
            </a:r>
            <a:endParaRPr sz="2100" b="1" i="0">
              <a:solidFill>
                <a:srgbClr val="002B7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采用纳米材料、微电子加工等先进技术，显著提升芯片性能与稳定性，为微型化提供坚实技术支撑。</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关键技术突破</a:t>
            </a:r>
            <a:endParaRPr sz="2100" b="1" i="0">
              <a:solidFill>
                <a:srgbClr val="002B7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微型化脑机接口在医疗康复、消费电子等领域展现广阔应用潜力，推动相关产业创新发展。</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微型化应用前景</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多模态交互融合</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多模态交互概述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多模态交互融合指利用视觉、听觉等多种感官信息，实现人机之间的自然交互。这种技术能够提升用户体验，增强脑机接口的应用范围与效率。</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关键技术介绍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包括图像识别、语音识别和手势控制等，这些技术是实现多模态交互的基础。通过综合运用这些技术，可以构建更加高效和自然的交互方式。</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应用前景展望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随着技术的不断进步，多模态交互在医疗康复、教育娱乐等领域展现出巨大潜力。未来，它将为人们的生活带来更多便利和创新体验。</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01</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脑机接口概述</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定义与原理</a:t>
            </a:r>
            <a:endParaRPr sz="3000" b="1" i="0">
              <a:solidFill>
                <a:srgbClr val="000000"/>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脑机接口的定义</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脑机接口是一种直接连接大脑与外部设备的技术，通过读取大脑信号实现人与机器的交互。</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工作原理概述</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脑机接口利用传感器捕捉大脑活动，通过解码算法将神经电信号转换为可理解的信息，驱动外部设备响应。</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关键技术要素</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关键技术包括高灵敏度电极、精确的信号处理算法和高效的信息转换机制，确保脑信号的有效解读和应用。</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发展历程简述</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脑机接口技术起源于20世纪70年代，最初用于帮助残疾人士恢复运动和感知能力。随着技术进步，现已拓展到医疗、娱乐等多个领域。</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脑机接口的起源</a:t>
            </a:r>
            <a:endParaRPr sz="2100" b="1" i="0">
              <a:solidFill>
                <a:srgbClr val="002B7F"/>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从最初的非侵入式设备发展到现在的侵入式设备，脑机接口技术不断进步。关键技术包括神经电生理学、信号处理等，推动了其在多个领域的应用。</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发展历程</a:t>
            </a:r>
            <a:endParaRPr sz="2100" b="1" i="0">
              <a:solidFill>
                <a:srgbClr val="002B7F"/>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随着技术的不断成熟，未来的脑机接口将更加高效、安全。预计在医疗康复、虚拟现实等领域将有更广泛的应用，为人类带来全新的生活方式。</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未来展望</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02</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技术实现路径</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信号采集方式</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信号采集概述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信号采集是脑机接口技术中的核心环节，通过电极等设备捕捉大脑的电活动，为后续数据处理提供基础。</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非侵入式方法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非侵入式方法主要利用头皮上的电极阵列，无需手术即可获取大脑信号，适用于长期监测与研究。</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侵入式技术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侵入式技术涉及将电极直接植入大脑皮层或颅骨内，虽操作复杂但能获得更高信噪比的信号，适合临床应用。</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解码算法类型</a:t>
            </a:r>
            <a:endParaRPr sz="3000" b="1" i="0">
              <a:solidFill>
                <a:srgbClr val="000000"/>
              </a:solidFill>
              <a:latin typeface="微软雅黑" panose="020B0503020204020204" charset="-122"/>
            </a:endParaRPr>
          </a:p>
        </p:txBody>
      </p:sp>
      <p:sp>
        <p:nvSpPr>
          <p:cNvPr id="4" name="New shape"/>
          <p:cNvSpPr/>
          <p:nvPr/>
        </p:nvSpPr>
        <p:spPr>
          <a:xfrm>
            <a:off x="1558800" y="1627200"/>
            <a:ext cx="3040516" cy="3627421"/>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解码算法概述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解码算法是脑机接口中的关键组成部分，负责将大脑信号转换为可理解的数据，为后续的数据处理和分析提供基础。</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32" cy="3627421"/>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常见解码算法类型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包括P300、SSVEP、SCP等，每种算法都有其独特的工作原理和应用场景，选择合适的算法对提高脑机接口的性能至关重要。</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8" y="1627201"/>
            <a:ext cx="3040525" cy="3627421"/>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解码算法的应用与挑战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解码算法在医疗康复、虚拟现实等领域有着广泛应用，但仍面临信号噪声处理、个体差异等挑战，需要持续优化和创新。</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03</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应用领域拓展</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3282</Words>
  <Application>WPS 演示</Application>
  <PresentationFormat>全屏显示(4:3)</PresentationFormat>
  <Paragraphs>301</Paragraphs>
  <Slides>27</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27</vt:i4>
      </vt:variant>
    </vt:vector>
  </HeadingPairs>
  <TitlesOfParts>
    <vt:vector size="34"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2025-09-30T10:59:00Z</dcterms:created>
  <dcterms:modified xsi:type="dcterms:W3CDTF">2025-09-30T10:58:39Z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1F0B94ABA13E422BB189294732A48C0C_12</vt:lpwstr>
  </property>
  <property fmtid="{D5CDD505-2E9C-101B-9397-08002B2CF9AE}" pid="3" name="KSOProductBuildVer">
    <vt:lpwstr>2052-12.1.0.22529</vt:lpwstr>
  </property>
</Properties>
</file>