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铲雪机器人智能作业方案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高效除雪技术与应用场景解析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环境识别技术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环境感知技术是铲雪机器人的核心技术之一，通过搭载多种传感器（如摄像头、激光雷达等），实现对周围环境的实时感知和理解。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环境感知技术概述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利用高级图像处理算法，机器人能准确识别雪的类型、厚度和地面状况，为后续决策提供数据支持。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图像识别与处理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根据环境信息，机器人采用智能算法进行路径规划和动态避障，确保在复杂环境中高效、安全地完成任务。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路径规划与避障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路径规划算法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路径规划算法概述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路径规划算法是铲雪机器人核心技能之一，通过高效计算最优清扫路径，确保快速清理大面积积雪。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环境感知技术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利用激光雷达、摄像头等传感器收集环境数据，实时更新地图信息，为路径规划提供准确依据。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动态调整机制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针对实时变化的环境情况，如行人出现或障碍物移动，铲雪机器人具备快速调整路径的能力，保障作业安全与效率。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操作控制模式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自主运行机制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自主导航技术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铲雪机器人采用先进的GPS和惯性导航系统，实现精确路径规划和实时位置调整，确保高效完成清扫任务。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智能避障能力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集成多种传感器，如激光雷达和摄像头，铲雪机器人能自动识别障碍物并动态调整行进路线，避免碰撞风险。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环境适应性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通过深度学习算法，机器人可适应不同雪地环境和气候变化，调整工作模式以保持最佳清扫效果。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人工干预方式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人工干预的必要性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铲雪机器人在极端天气或复杂地形中，需要人工进行初步设置和路径规划，确保作业效率与安全。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远程控制功能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配备远程控制系统，操作员可在必要时通过遥控器调整机器人的工作状态，应对突发情况。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紧急停止机制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设计有紧急停止按钮，一旦发现异常，操作员可立即中断机器人工作，保证现场人员安全。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性能参数指标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工作效率标准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工作效率定义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铲雪机器人的工作效率指单位时间内完成雪地清理任务的能力，是衡量其性能的重要指标。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效率影响因素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包括机器功率、设计优化、环境适应性等，这些因素共同决定机器人在实际操作中的表现。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提升效率策略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通过技术升级、算法优化和操作培训等方式，可以有效提高铲雪机器人的工作效率。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续航能力数据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电池容量参数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铲雪机器人采用高容量锂电池，单次充电可持续作业长达8小时，有效覆盖大面积区域。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续航能力优化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通过智能电池管理系统，实现电量的高效利用与快速充电，确保机器人在低温环境下也能保持最佳性能。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节能模式设计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机器人配备节能模式，根据实际工作需求自动调节功率输出，延长工作时间，降低能耗，提升工作效率。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市政道路除雪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自动化除雪技术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铲雪机器人通过集成传感器和人工智能算法，实现自动识别积雪并高效清除，提高道路通行安全。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市政管理优势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采用铲雪机器人进行市政道路除雪，显著提升工作效率，减少人工成本，同时降低劳动强度和安全风险。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环境适应性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铲雪机器人具备良好的环境适应能力，能在不同气候条件下稳定工作，确保城市交通的顺畅运行。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智能感知系统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操作控制模式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性能参数指标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维护保养要点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机场跑道维护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机场跑道是航空运输的关键基础设施，其状况直接影响航班安全与效率。定期进行专业维护，确保跑道平整无障碍，是保障飞行安全的基础。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机场跑道维护的重要性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铲雪机器人利用先进的传感器和人工智能技术，自动识别并清除跑道积雪，有效缩短除雪时间，提升机场运营效率，保障航班准点起飞。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铲雪机器人在机场的应用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通过引入铲雪机器人，机场能够实现24小时不间断的自动化除雪作业，大幅减少人工成本，同时确保恶劣天气下航班的正常运作，提升整体服务水平。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提高机场运营效率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维护保养要点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日常检查项目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电池状态检查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定期检测铲雪机器人的电池电量和充电效率，确保其持续高效工作。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传感器校准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对温度、湿度等环境感应器进行定期校准，保证数据准确，提升作业精度。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机械部件润滑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对驱动轮、铲板等关键机械部件进行定期润滑，减少磨损，延长使用寿命。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故障排查方法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传感器故障排查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检查铲雪机器人的各类传感器，如距离感应器、摄像头等，确认其是否因灰尘或遮挡而影响正常工作。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动力系统检测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对电机和电池进行性能测试，确保动力系统无异常消耗或损坏，以维持机器人的稳定运行。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软件系统诊断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通过更新固件或重启系统来排除软件故障，确保机器人的软件系统与硬件兼容，运行流畅无误。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通过集成更先进的传感器和算法，提升铲雪机器人对环境变化的实时感知能力，确保在复杂气候条件下的高效作业。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智能感知技术升级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采用高精度地图构建与实时路径规划技术，使铲雪机器人能够自主避障并精确完成清扫任务，提高工作效率与安全性。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自主导航系统优化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引入高效能电池技术及智能能源管理系统，延长铲雪机器人的工作时长，减少充电频率，适应长时间、大面积清雪作业需求。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能源管理与续航增强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市场拓展空间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市场拓展潜力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随着城市化进程加速和人口老龄化趋势，铲雪机器人在商业和家庭领域的需求日益增长，预示着广阔的市场前景。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技术驱动创新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借助物联网、云计算等前沿科技，铲雪机器人实现智能化升级，不仅提高作业效率，还能通过远程监控优化服务体验。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政策环境优势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政府对智慧城市建设的支持及环保法规的推动，为铲雪机器人的市场推广提供了有利条件，加速了其产业化进程。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铲雪机器人概述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定义与功能概述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铲雪机器人是专门设计用于自动清除积雪的设备，通过集成传感器、机械臂等技术，实现高效、安全的除雪作业。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核心技能类别解析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铲雪机器人的核心技能包括路径规划、障碍物检测与避让、动力控制等，这些技能确保其在复杂环境下稳定运行。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应用场景与优势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铲雪机器人广泛应用于城市道路、机场、住宅区等场所，其优势在于提高除雪效率，减少人工成本，并降低安全风险。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铲雪机器人在家庭庭院中广泛使用，通过自动化清理积雪，减少人工劳动，提升冬季生活便利性。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家庭庭院应用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商业区采用铲雪机器人保持入口和人行道畅通，有效提高顾客满意度及商业运营效率，尤其在恶劣天气条件下。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商业区域应用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在公园、学校等公共场所，铲雪机器人帮助维护基础设施安全，确保人们能安全地进出和使用这些设施，特别是在紧急情况下。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公共设施应用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核心技术原理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机械结构设计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机械结构设计概述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铲雪机器人的机械结构设计关注于高效清除积雪，通过优化底盘与工作装置，确保在复杂雪地环境下稳定运行。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关键组件分析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核心组件包括驱动系统、传感器和控制系统，这些部件协同工作，实现精确控制和高效作业，保障机器人的性能和安全。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设计挑战与解决方案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设计中面临的主要挑战包括适应不同雪质和地形、耐低温材料选择及能耗管理。通过创新设计和先进技术的应用，有效克服了这些难题。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动力系统配置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动力系统组成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铲雪机器人的动力系统由电动机和电池组成，提供机器运行所需的能量，确保其在低温环境下稳定工作。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能源效率优化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通过采用高效能电池和节能电机设计，铲雪机器人在保证性能的同时，有效延长续航时间，降低能耗。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环境适应性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动力系统配置考虑不同气候条件，确保铲雪机器人能够在严寒、积雪等复杂环境中稳定运行，适应各种户外作业需求。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智能感知系统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2927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2025-09-30T15:09:00Z</dcterms:created>
  <dcterms:modified xsi:type="dcterms:W3CDTF">2025-09-30T15:08:38Z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F821C8831D57461784DC8429716EB58E_12</vt:lpwstr>
  </property>
  <property fmtid="{D5CDD505-2E9C-101B-9397-08002B2CF9AE}" pid="3" name="KSOProductBuildVer">
    <vt:lpwstr>2052-12.1.0.22529</vt:lpwstr>
  </property>
</Properties>
</file>