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超低温技术前沿探索</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创新应用与发展趋势解析</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绝热材料创新</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绝热材料是用于减少热量传递的材料，广泛应用于建筑、工业及航天领域，以保持所需温度环境。</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绝热材料概述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随着科技发展，新型绝热材料如气凝胶、真空绝热板等出现，具有更优异的绝热性能和耐久性。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新型绝热材料</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新型绝热材料在节能降耗中发挥重要作用，但面临成本、技术成熟度等挑战，需进一步研发优化。</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应用前景与挑战</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高效压缩机设计</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压缩机效率优化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通过改进压缩机内部结构与材料，有效提升压缩效率和降低能耗，是超低温技术中的关键一环。</a:t>
            </a:r>
            <a:endParaRPr sz="1575" b="0" i="0">
              <a:solidFill>
                <a:srgbClr val="FFFFFF"/>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先进冷却技术应用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采用新型冷却技术如磁制冷等，可显著提高系统整体性能，满足超低温环境的特殊需求。</a:t>
            </a:r>
            <a:endParaRPr sz="1575" b="0" i="0">
              <a:solidFill>
                <a:srgbClr val="FFFFFF"/>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智能控制系统开发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集成智能化控制算法，实现压缩机运行状态的实时监控与调整，保障高效稳定运行。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应用领域展示</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生物医药保存</a:t>
            </a:r>
            <a:endParaRPr sz="3000" b="1" i="0">
              <a:solidFill>
                <a:srgbClr val="FFFFFF"/>
              </a:solidFill>
              <a:latin typeface="微软雅黑" panose="020B0503020204020204" charset="-122"/>
            </a:endParaRPr>
          </a:p>
        </p:txBody>
      </p:sp>
      <p:sp>
        <p:nvSpPr>
          <p:cNvPr id="4" name="New shape"/>
          <p:cNvSpPr/>
          <p:nvPr/>
        </p:nvSpPr>
        <p:spPr>
          <a:xfrm>
            <a:off x="1558800" y="1627200"/>
            <a:ext cx="3040514"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生物医药保存的重要性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超低温技术在生物医药保存中发挥关键作用，能有效延长样本和药物的保质期，保障医疗资源的有效利用。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4" y="1627202"/>
            <a:ext cx="3040502"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主要应用领域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超低温技术广泛应用于病毒、疫苗、生物制品及组织样本的长期保存，对公共卫生安全和科研发展具有重大意义。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6" y="1627201"/>
            <a:ext cx="3040531"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随着科技的进步，超低温技术将更精确、环保，并结合物联网实现远程监控和智能管理，为生物医药保存提供更高效解决方案。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航天航空应用</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航天设备冷却</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超低温技术在航天器中用于保护精密仪器，防止因温度升高而损坏。通过使用液氢、液氦等制冷剂，实现设备在极端条件下的稳定运行。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火箭推进剂储存</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在火箭发射前，推进剂需要在超低温环境下储存以保持其化学稳定性和减少蒸发损失。这一过程对火箭的成功发射至关重要。</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卫星热控制</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超低温技术帮助卫星有效管理自身热量，避免过热或过冷影响性能。利用制冷系统调节温度，确保卫星各组件在最佳工作状态。</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设备系统构成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核心组件介绍</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超低温技术概述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超低温技术主要指利用制冷设备将物质冷却至接近绝对零度的科技，广泛应用于科研和工业领域，如粒子加速器、超导材料研究等。</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核心组件介绍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包括压缩机、膨胀阀、冷凝器、蒸发器等关键部件，每个部分在制冷循环中扮演着不可或缺的角色，共同实现高效的能量转换和温度控制。</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应用领域与前景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超低温技术在医疗、航空航天、电子制造等领域具有重要应用价值，随着新材料和新技术的发展，其应用范围将进一步拓展，市场前景广阔。</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辅助装置功能</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冷却系统功能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超低温技术中的冷却系统负责有效降低设备温度，确保实验或生产过程中的温度控制稳定，对维持实验条件至关重要。</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控制系统作用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控制系统在超低温环境中扮演关键角色，通过精确调节温度和压力等参数，保障设备的高效运行与操作人员的安全。</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安全保护机制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安全保护机制是辅助装置的核心部分，包括过温、过压保护等，旨在防止意外情况发生，确保操作过程的安全可靠。</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安全防护措施</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低温伤害预防</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低温伤害识别</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通过观察组织和细胞的形态变化，结合生理生化指标检测，准确识别由超低温引起的细胞损伤。</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预防措施概述</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包括使用抗冻保护剂、合理控制降温速率和保持适宜的环境温度等方法，有效减少低温对生物体的伤害。</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应急处理策略</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一旦发生低温伤害，应立即采取解冻措施，并辅以营养补充和适当的药物治疗，以减轻损伤程度。</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超低温技术概述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基本原理解析</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关键技术突破</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应用领域展示</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设备系统构成</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安全防护措施</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行业现状分析</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未来发展方向</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典型案例分享</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挑战与机遇并存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应急处理方案</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确立超低温设备故障时的标准操作程序，包括立即停止操作、隔离受影响区域和通知技术团队的步骤，确保快速有效处理。</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应急响应流程</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在极端情况下，制定紧急撤离计划至关重要。明确撤离路线、集合点和人员责任分配，保障人员安全，最小化潜在风险。</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安全撤离策略</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对发生的超低温事故进行彻底调查，记录事故经过、原因分析及采取的措施。编制详细报告，为未来预防类似事件提供参考。</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事故调查与报告</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行业现状分析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市场规模趋势</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市场规模现状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当前超低温技术市场呈现稳步增长态势，主要应用于科研、医疗和工业领域，随着技术进步和应用领域拓展，市场规模有望进一步扩大。</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发展趋势预测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预计未来几年内，超低温技术的市场规模将持续增长，特别是在生物医药、航空航天等行业的需求推动下，技术创新将成为市场发展的主要动力。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市场竞争格局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目前市场上超低温技术供应商众多，竞争激烈，但主要集中在少数几家大型企业手中，这些企业通过不断的技术创新和市场扩张，巩固了其市场地位。</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主要厂商格局</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主要厂商概述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当前超低温技术领域的主要厂商包括Thermo Fisher、Hitachi等，这些企业在技术研发、市场应用等方面处于领先地位。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技术发展态势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超低温技术正向着更高效、更环保的方向发展，各大厂商通过持续研发投入，不断突破技术瓶颈，推动行业进步。</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市场竞争分析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随着市场需求的增长，超低温技术领域的竞争日趋激烈，各主要厂商通过技术创新和市场策略，争夺更大的市场份额。</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未来发展方向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新型制冷剂研发</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新型制冷剂是超低温技术中的关键材料，具有更低的全球变暖潜值和更高的能效比，对环境友好且节能。</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新型制冷剂概述</a:t>
            </a:r>
            <a:endParaRPr sz="2100" b="1" i="0">
              <a:solidFill>
                <a:srgbClr val="9EDBF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研发新型制冷剂面临成本、稳定性及安全性等挑战，通过技术创新和优化配方，有效解决这些问题，推动技术进步。</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研发挑战与解决方案</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随着环保法规趋严和能源需求增加，新型制冷剂将向更高效、更环保的方向发展，为超低温技术提供更强支撑。</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未来发展趋势</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智能化控制升级</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智能控制系统概述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通过集成传感器与执行器，实现超低温设备自动化操作，提高运行效率与安全性。</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实时监控与反馈机制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利用物联网技术，对设备状态进行实时监控并快速响应，确保系统稳定运行。</a:t>
            </a:r>
            <a:endParaRPr sz="1575" b="0" i="0">
              <a:solidFill>
                <a:srgbClr val="FFFFFF"/>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预测性维护与优化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运用数据分析预测潜在故障，提前采取维护措施，延长设备寿命，降低运营成本。</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典型案例分享</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成功实施项目</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项目规划与实施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成功实施超低温技术项目需详细规划，包括技术选型、设备采购、施工管理等步骤。确保各阶段协调一致，以实现项目目标。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在超低温技术项目中，掌握和应用关键技术是关键。例如，高效绝热材料的应用、精确温度控制系统的设计，以及低温流体的安全处理等。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质量控制与安全管理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为确保项目的质量和安全，必须建立严格的质量控制体系和安全管理措施。定期进行质量检查和安全评估，及时解决潜在问题。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技术创新亮点</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超低温技术概述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超低温技术涉及将物质冷却至接近绝对零度，广泛应用于物理、化学、医学等领域。</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技术创新点</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超低温技术不断创新，如液氦制冷、超导磁体等，提高了冷却效率和稳定性。</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应用前景展望</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超低温技术在能源、材料科学等领域具有广阔应用前景，推动科技进步与产业发展。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超低温技术概述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挑战与机遇并存</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技术瓶颈突破</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超低温技术突破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超低温技术在材料科学、生物医药等领域取得重要进展，通过创新制冷方法和材料，实现了更低温度的稳定维持。</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采用新型制冷剂和高效隔热材料，结合精密控温技术，显著提升了超低温设备的能效与稳定性，推动了相关领域的技术革新。</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超低温技术在深空探测、精密制造等行业展现出广阔应用前景，有望解决长期存在的技术瓶颈，促进科技进步与产业发展。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新兴市场潜力</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新兴市场增长趋势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根据市场研究，超低温技术在新兴经济体中展现出强劲的增长潜力，特别是在医疗和食品保鲜领域。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应用领域扩展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随着技术进步，超低温技术的应用范围不断扩大，从最初的科学研究逐步扩展到工业制造和日常生活中。</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投资与合作机会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超低温技术领域吸引了大量国内外的投资，同时促进了国际合作，为相关企业提供了丰富的发展机会和平台。</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定义与范围</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超低温技术定义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超低温技术涉及将物质冷却至接近绝对零度（-273.15°C）的科学和工程领域，广泛应用于物理、化学及医学研究。</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技术应用场景</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超低温技术在多个领域发挥关键作用，如粒子加速器、低温电子学和生物样本保存，为科学研究提供重要支持。</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技术发展挑战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随着应用需求增长，超低温技术面临能效提升和成本控制等挑战，需要不断创新以应对未来的科研与工业需求。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发展历程简述</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超低温技术起源于20世纪初，最初用于物理实验和科学研究，后来逐渐应用于工业、医疗等领域。随着科技的发展，超低温技术的应用范围不断扩大。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超低温技术起源</a:t>
            </a:r>
            <a:endParaRPr sz="2100" b="1" i="0">
              <a:solidFill>
                <a:srgbClr val="9EDB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在超低温技术的发展过程中，出现了许多关键技术的突破，如液氮制冷技术、深冷处理技术等。这些技术的突破为超低温技术的应用提供了有力的支持。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关键技术突破</a:t>
            </a:r>
            <a:endParaRPr sz="2100" b="1" i="0">
              <a:solidFill>
                <a:srgbClr val="9EDB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随着超低温技术的不断进步，其应用领域也在不断拓展。目前，超低温技术已广泛应用于航空航天、生物医学、食品加工等多个领域，为人类的生活带来了极大的便利。</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应用领域拓展</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基本原理解析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热力学基础</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热力学第一定律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热力学第一定律，即能量守恒定律，在超低温技术中体现为系统内能变化等于吸收热量与对外做功之和。</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热力学第二定律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热力学第二定律指出，热量不能自发地从低温物体传向高温物体，这限制了超低温技术的能量转换效率。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第三定律概述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热力学第三定律描述了在绝对零度下熵为零的极限状态，对理解超低温条件下物质行为具有重要意义。</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制冷循环机制</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制冷循环基本概念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制冷循环是通过一系列物理过程，将热量从低温区域转移到高温区域的过程。它包括压缩、冷凝、膨胀和蒸发四个主要阶段。</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超低温制冷技术特点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超低温制冷技术专注于实现远低于常规温度的冷却效果。采用特殊工质和高效压缩机，适用于科学研究和医疗等领域。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常见制冷循环类型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包括逆布雷顿循环、斯特林循环等，每种循环都有其特定的工作原理和应用场景，选择合适的循环对于提高系统效率至关重要。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关键技术突破</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3876</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2025-09-30T11:51:00Z</dcterms:created>
  <dcterms:modified xsi:type="dcterms:W3CDTF">2025-09-30T11:50:35Z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AA8AEB23D7C747C5B0D7DBB4754B2967_12</vt:lpwstr>
  </property>
  <property fmtid="{D5CDD505-2E9C-101B-9397-08002B2CF9AE}" pid="3" name="KSOProductBuildVer">
    <vt:lpwstr>2052-12.1.0.22529</vt:lpwstr>
  </property>
</Properties>
</file>