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爬楼机器人创新应用解析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垂直空间智能作业新突破</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吸附材料创新</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吸附材料是爬楼机器人的重要组成部分，通过物理或化学作用固定在墙面上，实现机器人的垂直移动。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吸附材料概述</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随着材料科学的发展，新型吸附材料不断涌现，如磁性材料、超疏水材料等，显著提高了机器人的吸附能力和稳定性。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吸附技术进展</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未来吸附材料将向更轻量化、智能化发展，结合传感器和控制系统，实现更加精准和安全的吸附效果。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未来发展方向</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智能路径规划</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路径规划技术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爬楼机器人采用先进的路径规划技术，通过算法计算最优路径，确保高效、安全地完成爬楼任务。</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环境感知能力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借助传感器和摄像头，爬楼机器人能够实时感知周围环境变化，灵活调整行进路线，有效避免障碍物。</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动态路径调整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在遇到突发情况时，爬楼机器人能够迅速分析当前环境，动态调整路径规划，确保任务顺利完成。</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运动控制策略</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多轴协同机制</a:t>
            </a:r>
            <a:endParaRPr sz="3000" b="1" i="0">
              <a:solidFill>
                <a:srgbClr val="000000"/>
              </a:solidFill>
              <a:latin typeface="微软雅黑" panose="020B0503020204020204" charset="-122"/>
            </a:endParaRPr>
          </a:p>
        </p:txBody>
      </p:sp>
      <p:sp>
        <p:nvSpPr>
          <p:cNvPr id="4" name="New shape"/>
          <p:cNvSpPr/>
          <p:nvPr/>
        </p:nvSpPr>
        <p:spPr>
          <a:xfrm>
            <a:off x="1558800" y="1627201"/>
            <a:ext cx="3040532" cy="3988065"/>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多轴协同机制概述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爬楼机器人通过多个旋转轴的协调运动，实现在楼梯上的稳定攀爬。每个轴独立控制，共同确保机器人在复杂地形中保持平衡与效率。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54" cy="3988065"/>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包括高精度传感器、智能控制系统及动力分配技术。传感器实时监测环境变化，智能系统根据数据调整动作，动力分配确保各轴同步运行，提升整体性能。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42" cy="3988065"/>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多轴协同机制使爬楼机器人在救援、物流等领域展现出巨大潜力。未来，随着技术发展，其将在更多场景中发挥关键作用，提高社会运作效率。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平衡稳定算法</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平衡稳定算法概述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平衡稳定算法是爬楼机器人核心技术之一，通过实时调整机身姿态，确保在复杂地形中稳定移动。</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PID控制策略应用</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采用PID控制策略，对机器人运动状态进行精确调节，实现快速响应与平稳过渡，提升整体性能。</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传感器融合技术</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集成多种传感器数据，如陀螺仪、加速度计等，利用算法融合信息，为平衡稳定提供准确反馈。</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感知交互系统</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环境识别技术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环境感知技术概述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环境感知技术是爬楼机器人的核心，通过摄像头、激光雷达等传感器，机器人能准确识别周围环境，为安全高效运行提供数据支持。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视觉识别系统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利用高清摄像头捕捉图像，结合图像处理算法，实现对楼梯、障碍物的精准识别和分类，保障机器人在复杂环境中的稳定运行。</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激光雷达定位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激光雷达作为高精度定位工具，通过发射激光束并接收反射信号，构建三维环境模型，使机器人能够精确计算自身位置和路径规划。</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人机协作模式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人机协作模式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爬楼机器人通过与人类操作员的实时互动，实现高效、安全的楼层搬运任务，提升工作效率。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实时监控与反馈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利用先进的传感器和通信技术，爬楼机器人能够提供实时状态信息，使操作者能及时调整策略，确保作业顺利进行。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智能决策支持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集成人工智能算法，爬楼机器人能在复杂环境中自主判断最佳路径与动作，减轻操作人员负担，提高整体工作效能。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行业应用案例</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建筑检修实践</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建筑检修的重要性</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建筑检修是确保建筑结构安全和延长使用寿命的必要措施，通过定期检查和维护，可以及时发现并解决潜在问题。</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爬楼机器人在建筑检修中的应用</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爬楼机器人凭借其灵活的移动能力和高效的检测功能，被广泛应用于建筑外墙、屋顶等高空区域的检修工作中。</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爬楼机器人的优势与挑战</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爬楼机器人具有作业效率高、安全性好等优点，但同时也面临着环境适应性、技术稳定性等挑战，需要不断优化提升。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01</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爬楼机器人概述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02</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核心技术原理</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03</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关键技术突破</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04</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运动控制策略</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05</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感知交互系统</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06</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行业应用案例</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07</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发展趋势展望</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08</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安全规范体系</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09</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市场前景分析</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10</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研发挑战应对</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应急救援示范</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爬楼机器人具备快速、精准的楼梯攀爬能力，能在地震、火灾等紧急情况下迅速进入高层建筑进行搜救，有效提高救援效率和安全性。</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爬楼机器人在救援中的作用</a:t>
            </a:r>
            <a:endParaRPr sz="2100" b="1" i="0">
              <a:solidFill>
                <a:srgbClr val="18AFAB"/>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爬楼机器人搭载高清摄像头与传感器，实时传输图像信息，帮助救援队了解现场情况，同时携带救援设备，如生命探测仪，为被困者提供初步医疗援助。</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应急救援中的技术优势</a:t>
            </a:r>
            <a:endParaRPr sz="2100" b="1" i="0">
              <a:solidFill>
                <a:srgbClr val="18AFA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通过具体案例，分析爬楼机器人在各种复杂救援环境中的表现，展示其在实际操作中如何克服障碍，成功实施救援任务，证明其实用性和有效性。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实际应用案例分析</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发展趋势展望</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轻量化改进方向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材料轻量化设计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采用高强度轻质材料，如碳纤维和铝合金，有效降低机器人自重，提升爬楼效率与稳定性。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结构优化调整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通过精密计算和实验，对机器人各部件进行合理布局与尺寸优化，确保在不牺牲性能的前提下实现轻量化。</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动力系统改进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选用高效能电机与传动装置，结合轻量化电池技术，减少能源消耗，延长续航时间，增强机器人持续作业能力。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自主化升级路径</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自主导航技术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通过集成GPS和视觉定位系统，爬楼机器人能准确规划路径并执行任务。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环境感知能力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利用激光雷达、摄像头等传感器，机器人可实时感知周围环境变化。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决策与控制算法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基于深度学习和强化学习算法，机器人能够自主做出最优行动决策。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安全规范体系</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防坠落保护措施</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爬楼机器人的防坠落系统是其核心安全技术，通过高精度传感器和智能算法，实时检测周围环境，确保机器人在复杂楼层间稳定移动。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防坠落系统概述</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利用激光雷达、红外传感器等先进技术，实现对楼梯边缘和障碍物的精确识别与回避，有效预防坠落风险，保障机器人运行安全。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关键技术应用</a:t>
            </a:r>
            <a:endParaRPr sz="2100" b="1" i="0">
              <a:solidFill>
                <a:srgbClr val="18AFA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为进一步提升防坠落能力，研发团队正探索更先进的传感技术和机器学习算法，以适应更多复杂环境，确保机器人在任何情况下都能安全作业。</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持续创新方向</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应急响应机制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应急响应系统概述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应急响应机制为爬楼机器人在突发状况中快速反应提供支持，确保设备和人员安全。</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故障自动检测与报告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爬楼机器人内置传感器可实时监测运行状态，一旦发现异常立即启动报警并通知维护团队。</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紧急停止功能说明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机器人设计有紧急停止按钮，操作者在遇到危险情况时可迅速按下，立即中断所有运动。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市场前景分析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需求增长预测</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需求增长背景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随着城市化进程加快，高楼建筑日益增多，传统清洁方式效率低下，爬楼机器人需求随之增长。</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市场潜力分析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爬楼机器人在商业、住宅和公共设施领域具有广泛应用前景，预计未来几年市场需求将持续扩大。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技术发展预测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随着传感器、人工智能等技术的进步，爬楼机器人将更加智能化、高效化，进一步推动市场需求增长。</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产业链布局趋势</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上游产业链</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上游产业链包括机器人设计、关键零部件制造等环节，这些是爬楼机器人技术实现的基础，直接决定了产品的性能和质量。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中游组装生产</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中游主要负责爬楼机器人的组装与测试，确保各部件协调工作，完成最终产品的生产，这一环节是连接设计与市场的关键步骤。</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下游市场应用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下游市场应用关注爬楼机器人在实际场景中的表现，如建筑、物流等行业，通过反馈优化产品设计，推动行业技术进步和市场需求增长。</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爬楼机器人概述</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研发挑战应对</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复杂工况适配</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自适应地形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爬楼机器人配备多种传感器，能实时感知并适应不同楼层的复杂地形，确保平稳行进。</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智能避障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集成高精度雷达与视觉系统，爬楼机器人可在复杂环境中精准识别障碍物并进行智能规避。</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动态负载调整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根据楼层高度和材质自动调节抓握力度，确保机器人在各种工况下稳定运行不滑落。</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能耗优化方案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优化能源管理系统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通过先进的传感器和智能算法，实时监控并调整机器人的能耗，以实现更高效的能源使用。</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高效动力传输技术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采用新型电机和传动系统，减少能量在传输过程中的损失，提升整体能效比。</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自主充电策略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设计智能电池管理和自动寻找充电站功能，确保机器人长时间连续工作的同时，保持最优能耗状态。</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爬楼机器人定义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爬楼机器人是专门设计用于在楼梯上进行自主移动和作业的智能装备，能够代替人工高效完成搬运、清洁等任务。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分类标准介绍</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根据功能和应用场景，爬楼机器人可分为室内型、室外型以及特种型等，每种类型的机器人都有其特定的设计和优化。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技术特点概述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爬楼机器人融合了机械设计、自动控制及人工智能等多项技术，具备良好的稳定性与适应性，能在复杂环境中准确执行任务。</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应用场景解析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爬楼机器人在高楼大厦的外墙清洁作业中发挥重要作用，通过自动化系统完成高效、安全的清洁任务。</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高层建筑清洁</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在火灾等紧急情况下，爬楼机器人可协助消防员进行侦查和物资运输，提高救援效率和安全性。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消防救援辅助</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爬楼机器人用于工业设施的日常巡检和维护，能够检测设备状态，预防潜在故障，保障生产安全。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工业设施维护</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核心技术原理</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攀爬机构设计</a:t>
            </a:r>
            <a:endParaRPr sz="3000" b="1" i="0">
              <a:solidFill>
                <a:srgbClr val="000000"/>
              </a:solidFill>
              <a:latin typeface="微软雅黑" panose="020B0503020204020204" charset="-122"/>
            </a:endParaRPr>
          </a:p>
        </p:txBody>
      </p:sp>
      <p:sp>
        <p:nvSpPr>
          <p:cNvPr id="4" name="New shape"/>
          <p:cNvSpPr/>
          <p:nvPr/>
        </p:nvSpPr>
        <p:spPr>
          <a:xfrm>
            <a:off x="1558800" y="162720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攀爬机器人的工作原理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攀爬机器人通过模仿生物爬行动作，利用机械臂和吸附装置，在垂直或倾斜表面上进行移动和作业。</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关键结构组成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主要包括机身、驱动系统、传感器和控制系统等部分，各组件协同工作，确保机器人高效稳定地完成爬楼任务。</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设计挑战与解决方案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面对不同材质和复杂地形的挑战，设计师采用创新材料和算法优化，提高机器人的适应性和稳定性，实现精准攀爬。</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动力系统构成</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动力系统概述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爬楼机器人的动力系统是其运行的核心，包括电机、传动机构和控制系统等部分，确保机器人能高效稳定地完成爬楼任务。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电机选择与作用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电机作为动力源，需具备高扭矩和稳定性，常见的有直流无刷电机和步进电机，它们分别提供持续动力和精准控制，满足不同工况需求。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传动机构设计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传动机构负责将电机的旋转运动转化为机器人的直线或旋转运动，包括齿轮、皮带和链条等组件，设计时须考虑效率、耐用性和噪音等因素。</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关键技术突破</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3751</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2025-09-30T15:51:00Z</dcterms:created>
  <dcterms:modified xsi:type="dcterms:W3CDTF">2025-09-30T15:50:47Z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2C4D6B6F600B481586125F829D4B0E3A_12</vt:lpwstr>
  </property>
  <property fmtid="{D5CDD505-2E9C-101B-9397-08002B2CF9AE}" pid="3" name="KSOProductBuildVer">
    <vt:lpwstr>2052-12.1.0.22529</vt:lpwstr>
  </property>
</Properties>
</file>