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暖心祝福传递美好情谊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D8AE"/>
                </a:solidFill>
                <a:latin typeface="微软雅黑" panose="020B0503020204020204" charset="-122"/>
              </a:rPr>
              <a:t>真挚话语点亮幸福时刻</a:t>
            </a:r>
            <a:endParaRPr sz="30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场合正式层级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在公司年度总结大会上，高层领导发表致辞，回顾过去一年的成就，展望未来的发展规划，激励员工再接再厉。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公司年会致辞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在重要的商务洽谈场合，开场白是建立良好第一印象的关键。简短而精炼地介绍自己和公司，明确合作意向，创造和谐的交流氛围。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商务洽谈开场白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政府官员在正式会议上的发言，需准确传达政策意图，强调社会责任感与公共利益，展现政府决策的前瞻性和为民服务的宗旨。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政府会议发言稿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语言风格选择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传统典雅型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古典诗词祝福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借鉴古代诗词中的优美辞藻，结合现代语境，创作具有深厚文化底蕴的祝福语，传递真挚情感。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书法艺术之美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运用传统书法艺术，将祝福语以优美的字体呈现，增添文化气息和艺术价值，适合用于正式场合。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经典名句引用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选取历代文人墨客的经典名句，融入现代祝福语中，既展现传统文化的魅力，又表达美好祝愿。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活泼俏皮风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活泼俏皮的祝福语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使用轻松幽默的语言，传达真挚的祝福与关怀，让接收者感受到温暖与喜悦。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创意祝福语示例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分享一系列充满创意和趣味性的祝福语，激发灵感，为不同的场合增添欢乐气氛。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4" y="1627200"/>
            <a:ext cx="3032171" cy="2898928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祝福语搭配技巧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探讨如何根据不同的对象、场合选择合适的祝福语，以及如何巧妙地运用语言表达心意。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庄重诚恳体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庄重诚恳祝福语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表达敬意和真诚祝愿，适用于正式场合或重要事件，传递尊重与期待。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经典祝福语结构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通常包括问候、主体内容、结尾等部分，体现礼貌与情感深度。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使用场景举例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适用于婚礼、毕业典礼、企业庆典等庄重场合，传达良好祝愿。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创意设计技巧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意象化比喻运用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运用自然意象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通过描绘自然界的景象，如山川、河流，使祝福语更具感染力和画面感。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借助动物比喻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利用动物的特性进行比喻，例如龙的吉祥、凤凰的高贵，增加祝福语的生动性。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融入植物象征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使用具有特殊意义的植物，如竹子的坚韧、梅花的傲骨，表达美好的祝愿。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押韵节奏把控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押韵节奏基础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押韵是诗歌和歌曲中常见的修辞手法，通过音节的重复和对仗增强语言的音乐性和感染力。掌握好押韵的节奏对于创作出优美和谐的作品至关重要。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节奏把控技巧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节奏控制不仅关系到作品的流畅度，还影响着听众的感受。有效的节奏控制能够使作品更具吸引力，通过调整语速、停顿等手段达到预期的艺术效果。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实践与应用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将押韵与节奏的控制应用于实际的创作中，无论是写作还是演讲，都能显著提升内容的表达力。通过不断练习，可以更自然地运用这些技巧，增强个人魅力。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个性化元素植入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个性化元素定义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个性化元素指在祝福语中加入接收者的个人特征，如姓名、爱好或特定事件，使祝福语更加贴合个人。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定制化内容创作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根据接收者的独特需求和喜好定制祝福语，提升信息的情感价值和个性化体验，展现真诚关怀。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创意表达方式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利用诗歌、故事或其他艺术形式融入个性化元素，创新表达方式，让祝福语更具吸引力和记忆点。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常见误区规避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祝福语应用场景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核心要素解析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语言风格选择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创意设计技巧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常见误区规避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D8AE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D8AE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效果优化策略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过度堆砌辞藻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在表达祝福时过度使用华丽辞藻，易使内容显得空洞，失去真诚感。精炼而真诚的言辞更能打动人心。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辞藻堆砌的误区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简洁明了的祝福语更容易被接收者理解与感受，避免因过度堆砌导致信息传达不明确或产生歧义。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简洁之美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真诚的祝福往往比华丽的辞藻更具感染力，能够直击心灵，让人感受到真挚的情感和关怀。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真诚胜于华丽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脱离实际情境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祝福语的脱离实际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在撰写祝福语时，有时可能过于理想化或脱离具体情境，导致内容显得不切实际。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如何避免脱离实际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为确保祝福语贴近现实，应深入了解接收者的实际情况和需求，使语言更具针对性和实用性。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实例分析与改进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通过分析一些脱离实际的祝福语案例，提出改进措施，如加入具体细节、调整语气等，使祝福更加贴心有效。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忽略文化禁忌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避免使用不吉利词汇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在祝福语中应避免使用与死亡、疾病等相关的词汇，以免引起不必要的忌讳和不快。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尊重地方风俗习惯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不同地区有不同的文化习俗，生成祝福语时应考虑当地的风俗习惯，确保内容得体适宜。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避开敏感话题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在撰写祝福语时，应尽量避免涉及政治、宗教等敏感话题，以免引起误解或冲突。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效果优化策略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多版本对比测试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多版本祝福语对比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通过不同版本的祝福语进行比较，分析各自的风格、情感表达和受众接受度，以找出最佳方案。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测试目标群体反馈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针对目标用户群体进行多版本祝福语的测试，收集反馈数据，评估每个版本的受欢迎程度和情感共鸣效果。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优化与调整建议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根据测试结果和用户反馈，对现有祝福语进行优化调整，提出具体改进措施，以提高祝福语的吸引力和有效性。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受众反馈收集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受众反馈是评估活动效果的关键，它帮助我们理解目标群体的需求和感受，从而优化未来策略。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收集反馈的重要性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通过问卷调查、社交媒体互动等方式，我们可以高效地收集受众意见，确保信息的真实性和广泛性。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设计有效的反馈渠道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对收集的数据进行深入分析，识别改进点，并将反馈转化为实际行动，以提升服务质量和用户满意度。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分析与应用反馈结果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动态调整机制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动态调整机制概述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动态调整机制是指根据实时数据和反馈，自动调整系统参数或策略，以适应环境变化，提高系统性能。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应用场景分析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在智能家居、自动驾驶等领域广泛应用，通过动态调整机制实现设备智能控制和优化决策过程。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技术挑战与展望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动态调整机制面临数据处理速度、算法复杂度等挑战，未来将向更高效、智能化方向发展，推动各行业创新。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祝福语应用场景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节日庆典适配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节日祝福语定制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根据不同节日特点，生成符合氛围的个性化祝福语，让每份祝福都充满心意与温度。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文化背景融合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融入节日的文化元素和习俗，使祝福语更具地域特色和文化深度，增强共鸣感。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情感表达精准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精准捕捉节日情感需求，通过温馨、幽默或励志等风格，传递真挚的节日祝愿。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商务礼仪表达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在商务交流中，恰当的礼仪表达是建立良好第一印象的关键。它体现了个人的专业素养和对合作伙伴的尊重，有助于营造和谐的商务氛围，促进双方合作。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商务礼仪重要性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有效的商务沟通应清晰、直接且礼貌。掌握倾听的艺术，适时反馈，确保信息准确传达。使用专业术语增强说服力，同时保持语气平和，体现尊重与诚意。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有效沟通技巧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商务文件中，语言需正式且准确。遵循行业标准格式，如使用适当的称呼、段落分明、逻辑清晰。避免语法错误和错别字，展现专业形象，提升文档权威性。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1775E3"/>
          </a:solidFill>
          <a:ln w="6350">
            <a:solidFill>
              <a:srgbClr val="00FFE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书面文件规范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个人情感传递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表达真挚情感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在祝福语中融入个人真挚的情感，使信息更具感染力和温暖度，拉近与接收者的距离。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个性化定制内容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根据接收者的喜好、性格特点进行祝福语的个性化定制，让每一条祝福都独一无二，更显心意。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结合具体情境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依据具体场合和关系亲疏调整祝福语的内容和语气，确保祝福既得体又贴切，增强祝福的针对性和有效性。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7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D8AE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D8AE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FFE9"/>
                </a:solidFill>
                <a:latin typeface="微软雅黑" panose="020B0503020204020204" charset="-122"/>
              </a:rPr>
              <a:t>核心要素解析</a:t>
            </a:r>
            <a:endParaRPr sz="4800" b="1" i="0">
              <a:solidFill>
                <a:srgbClr val="00FFE9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对象身份定位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4" cy="3627440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对象身份定位的重要性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在生成祝福语时，准确识别对象的身份至关重要。它决定了祝福语的风格、内容和措辞的选择。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4" y="1627200"/>
            <a:ext cx="3040514" cy="3627440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确定对象的职业与地位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根据对象的职业和社会地位，调整祝福语的正式程度和语言风格，以体现尊重和适当的敬意。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50" cy="3627440"/>
          </a:xfrm>
          <a:prstGeom prst="roundRect">
            <a:avLst>
              <a:gd name="adj" fmla="val 10000"/>
            </a:avLst>
          </a:prstGeom>
          <a:solidFill>
            <a:srgbClr val="1775E3"/>
          </a:solidFill>
          <a:ln w="6350">
            <a:solidFill>
              <a:srgbClr val="FFD8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考虑对象的年龄与性别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不同年龄和性别的对象可能对祝福语有不同的期待。年轻群体可能偏好现代、活泼的语言，而年长者或正式场合则需使用更传统、礼貌的表达方式。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关系亲密程度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亲密无间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表达深厚的友情或爱情，适用于长时间相伴的亲友或伴侣。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温馨祝福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传递温暖和关怀，适合在特殊日子或重要时刻为亲友送上真挚的祝愿。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D8AE"/>
                </a:solidFill>
                <a:latin typeface="微软雅黑" panose="020B0503020204020204" charset="-122"/>
              </a:rPr>
              <a:t>深情厚谊</a:t>
            </a:r>
            <a:endParaRPr sz="2100" b="1" i="0">
              <a:solidFill>
                <a:srgbClr val="FFD8AE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强调情感的深度和持久，适用于长久以来相互扶持的伙伴或家庭。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D8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FF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3045</Words>
  <Application>WPS 演示</Application>
  <PresentationFormat>全屏显示(4:3)</PresentationFormat>
  <Paragraphs>306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2025-09-30T14:20:00Z</dcterms:created>
  <dcterms:modified xsi:type="dcterms:W3CDTF">2025-09-30T14:19:19Z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088610A8EE82497DB50D951048184C8B_12</vt:lpwstr>
  </property>
  <property fmtid="{D5CDD505-2E9C-101B-9397-08002B2CF9AE}" pid="3" name="KSOProductBuildVer">
    <vt:lpwstr>2052-12.1.0.22529</vt:lpwstr>
  </property>
</Properties>
</file>