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直播带货新趋势洞察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解锁流量变现密码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选品策略要点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通过数据分析工具，对当前市场热销产品进行研究，筛选出具有潜力的商品，确保直播带货的选品符合市场需求。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市场趋势分析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根据直播平台的用户画像和消费习惯，精准定位目标受众，选择符合其偏好和需求的产品，提高转化率。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目标受众定位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对比同类竞品的价格、品质、售后服务等因素，评估所选商品的竞争力，确保在直播中能够突出优势，吸引消费者购买。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商品竞争力评估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话术设计技巧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直播话术构建原则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构建有效直播话术需遵循简洁明了、情感共鸣和互动性强的原则，以确保信息传达清晰且吸引观众参与。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产品特性突出技巧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在直播中，应通过具体数据和用户案例，突出产品的独特卖点和实际效用，增强说服力并刺激购买欲望。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应对突发情况策略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主播需具备灵活应变能力，针对直播中出现的技术问题或观众质疑，迅速调整话术，保持直播流畅性和专业性。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流量获取路径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平台算法机制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平台算法机制概述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直播带货平台通过复杂的数据分析和用户行为追踪，实时优化推荐算法，以提升用户体验和销售转化率。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个性化推荐系统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利用机器学习技术，根据用户的浏览历史和购买习惯，智能推送相关产品，增加商品的曝光率和购买概率。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动态调整与优化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根据实时反馈和市场变化，不断调整推荐策略和促销方案，确保平台内容的新鲜度和吸引力，促进长期用户留存。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私域流量搭建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私域流量定义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私域流量指企业或个人通过社交媒体、官方网站等渠道，建立的直接与消费者互动的平台，用于维护客户关系和提升品牌忠诚度。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搭建步骤详解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搭建私域流量包括创建专属社群、定期发布高质量内容、利用数据分析优化运营策略等步骤，旨在构建稳定且高效的用户互动环境。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效果评估与优化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对私域流量的效果进行定期评估，分析用户活跃度、转化率等指标，根据数据反馈调整运营策略，持续优化提升用户参与度和满意度。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转化提升方法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场景化营销术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场景化营销定义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场景化营销通过构建具体消费环境，使产品更贴近消费者日常生活，增强购买欲望和体验感。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场景构建策略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分析目标受众生活场景，结合产品特点设计互动体验，如家居、旅行等主题直播，提升用户参与度。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展示成功的场景化营销案例，如某品牌通过模拟家庭烹饪场景推广厨具，显著提高销量与品牌认知。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限时促销设计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限时促销策略设计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在直播带货中，通过设定限时折扣、秒杀等促销活动吸引观众注意力，增加购买冲动，提高销售转化率。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倒计时功能应用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利用倒计时功能增强紧迫感，促使观众在短时间内作出购买决定，提升直播互动性和购物体验。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限量发售机制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采用限量发售的方式制造稀缺感，刺激消费者快速下单，有效提升商品的市场热度和销售额。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团队协作分工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主播职能定位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主播的核心技能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主播需要具备出色的语言表达能力、良好的互动技巧和快速的反应能力，以吸引并保持观众的注意力。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产品知识掌握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主播需深入了解所推广的产品特性、优势及使用方法，确保在直播中准确传达产品价值，增强购买意愿。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营销策略运用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主播应灵活运用各种营销手段，如限时折扣、赠品赠送等，激发观众的购买欲望，提升销售转化率。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行业现状分析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核心运营模式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流量获取路径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转化提升方法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团队协作分工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风险管控体系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场控配合要点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场控人员负责直播过程中的现场协调与管理，包括设备调试、流程把控、紧急情况处理等，确保直播顺利进行。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场控人员职责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场控需掌握实时互动技巧，通过弹幕、评论等方式与观众有效沟通，及时解答疑问，增强观众参与感和满意度。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实时互动技巧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制定详细的应急预案，针对可能出现的技术故障、突发状况等进行预先准备，确保直播过程中问题能够迅速得到解决。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应急预案制定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风险管控体系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合规经营红线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遵守法律法规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直播带货需严格遵守《中华人民共和国广告法》等相关法律法规，确保宣传内容真实合法，不误导消费者。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商品质量把控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主播和商家应确保所售商品符合国家标准，提供详细的产品信息及售后服务，保障消费者权益。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价格透明公正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直播带货中的价格标示应清晰明确，避免虚假宣传或价格欺诈行为，维护市场公平竞争环境。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舆情应对预案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舆情监测系统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建立实时舆情监测系统，通过数据分析工具跟踪直播带货中的用户反馈和舆论动态，确保快速响应。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应对策略制定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根据舆情监测结果，制定针对性的应对策略，包括正面引导、澄清误解等，以维护品牌形象和消费者信任。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危机公关培训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定期对团队进行危机公关培训，提高成员在面对负面舆情时的应变能力和沟通技巧，确保信息传递的准确性和专业性。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利用机器学习算法分析用户行为，实现商品智能匹配与精准推送，提升购物体验和转化率。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AI驱动个性化推荐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通过增强现实与虚拟现实技术，打造沉浸式购物场景，让用户在虚拟环境中试穿试用，增强购买意愿。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AR/VR互动体验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运用大数据分析直播数据，即时调整营销策略与库存管理，确保直播带货效率最大化。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实时数据分析优化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产业升级空间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技术革新引领产业升级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直播带货作为新兴销售模式，通过融合现代科技如大数据分析和云计算，实现精准营销和个性化推荐，推动整个电商行业向高效、个性化方向发展。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供应链优化提升效率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直播带货模式下，供应链管理更加精细化和智能化。通过实时数据分析预测市场需求，优化库存管理，减少资源浪费，实现成本降低和效率提升。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消费者体验全面升级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直播带货通过互动性强的展示方式，提供沉浸式购物体验。消费者能够即时获得产品信息并参与购买决策过程，增强购买信心，提高用户满意度和忠诚度。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直播带货概述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直播带货定义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直播带货是通过网络直播平台进行商品展示与销售的活动，主播实时互动解答观众问题，引导购物决策。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主要特点概述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直播带货以直观、即时的互动方式吸引消费者，通过限时优惠、独家折扣等策略刺激购买欲望，提高转化率。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发展趋势分析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随着技术进步和市场需求增长，直播带货正成为电商领域的重要趋势，预计将持续推动零售模式的创新与发展。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直播带货起源于2016年，随着互联网技术的发展和社交媒体的兴起，商家通过直播平台与消费者实时互动，实现商品销售。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直播带货起源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直播带货经历了从初期的探索阶段到如今的成熟阶段，市场规模不断扩大，成为电商领域的重要组成部分。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发展阶段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随着5G、VR等新技术的应用，直播带货将更加便捷和真实，为消费者提供沉浸式购物体验，推动电商行业持续发展。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行业现状分析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市场规模数据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市场规模概览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直播带货市场近年来迅速增长，成为电商领域的重要组成部分。根据最新数据显示，市场规模已达到数千亿元，并保持持续增长态势。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用户群体分析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直播带货的主要消费群体为年轻一代，他们对新鲜事物接受度高，且热衷于通过直播平台获取商品信息和进行购物。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行业发展趋势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随着技术的进步和消费者行为的变化，直播带货行业将继续扩大其市场份额。个性化推荐、增强现实等技术的应用将进一步推动行业发展。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头部主播格局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头部主播定义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头部主播指在直播带货领域拥有高知名度、强大号召力与影响力的主播，他们通常具备丰富的产品知识和出色的销售技巧。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头部主播需要具备优秀的语言表达能力、快速应变能力和深厚的专业知识，同时还需掌握高效的互动技巧和精准的营销策略。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影响力与品牌效应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头部主播通过其个人魅力和专业能力吸引大量粉丝，形成强大的市场影响力。他们的推荐可以显著提升产品的销量和品牌的知名度。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核心运营模式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3033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2025-09-30T11:48:00Z</dcterms:created>
  <dcterms:modified xsi:type="dcterms:W3CDTF">2025-09-30T11:47:51Z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7F5DEED910E94889B36F761B3BFC3597_12</vt:lpwstr>
  </property>
  <property fmtid="{D5CDD505-2E9C-101B-9397-08002B2CF9AE}" pid="3" name="KSOProductBuildVer">
    <vt:lpwstr>2052-12.1.0.22529</vt:lpwstr>
  </property>
</Properties>
</file>