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超分辨率技术前沿探索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图像质量提升新维度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图像增强领域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图像增强是利用算法对低分辨率或受损图片进行改善，提升视觉效果和细节表现，广泛应用于医疗、卫星影像等领域。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图像增强技术概述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通过插值、学习等手段提高图像分辨率，包括单幅图像超分辨率和视频序列超分辨率，有效提升图像清晰度和细节。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超分辨率重建方法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图像增强技术在医学成像、卫星遥感、安防监控等领域发挥重要作用，未来将结合深度学习等技术，实现更高效、精准的图像处理。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应用领域与前景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视频处理方向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视频超分辨率技术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通过算法提升低分辨率视频质量，实现更清晰的视觉效果，广泛应用于安防监控、影视制作等领域。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深度学习在视频处理中应用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利用卷积神经网络等深度学习模型，自动学习视频细节和特征，有效提高超分辨率效果，推动视频处理技术革新。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实时视频超分辨率挑战与机遇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实时处理需求对超分辨率技术提出更高要求，尽管面临计算资源消耗大等挑战，但技术进步为实际应用带来广阔前景。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优势特点总结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细节还原能力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细节还原技术概述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超分辨率技术通过算法增强图像细节，实现高清还原。广泛应用于医疗、监控等领域，提升视觉质量与信息获取效率。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关键算法解析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采用深度学习等先进算法，如卷积神经网络(CNN)，有效提升图像清晰度和细节表现力，是超分辨率技术的核心所在。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应用领域与前景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超分辨率技术在医疗诊断、安防监控等方面发挥重要作用，随着AI技术发展，未来将在更多领域展现潜力，推动行业革新。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画质提升效果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画质提升原理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超分辨率技术通过算法增强低分辨率图像，利用像素插值和深度学习等方法，实现细节还原和清晰度提升。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应用场景广泛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超分辨率技术广泛应用于医疗影像、卫星遥感等领域，有效提升图像质量，支持精准分析与决策。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效果评估标准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通过信噪比、结构相似度等指标评估画质提升效果，确保技术改进对图像质量的正面影响。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医疗影像诊断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超分辨率技术在医疗影像中的应用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超分辨率技术通过算法增强低分辨率图像的细节，使医生能更清晰地观察病变，提高诊断准确性。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提升诊断精确性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通过提高图像质量，超分辨率技术有助于医生发现微小病变，从而提前进行干预，降低误诊率。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促进早期疾病筛查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利用超分辨率技术处理大规模医学影像数据，能够有效识别早期病变迹象，为患者提供及时的医疗服务。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安防监控优化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安防监控超分辨率技术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超分辨率技术通过算法提升低分辨率图像质量，增强安防监控系统的识别能力，有效提高犯罪侦查效率。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实时视频清晰度优化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利用超分辨率技术对实时监控视频进行清晰度优化，确保关键细节清晰可见，为快速响应提供技术支持。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动态场景处理强化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针对安防监控中的动态场景，超分辨率技术能够有效处理运动模糊和光照变化，保证监控画面的连续与稳定。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现存挑战探讨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计算资源需求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计算资源概览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超分辨率技术依赖于大量计算资源，包括高性能CPU、GPU及高速存储设备，以支持复杂算法的高效运行。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硬件需求分析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针对不同应用场景，需评估并配置适当的硬件资源，确保超分辨率处理的速度与质量满足实际需求。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软件优化策略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通过软件层面的优化，如算法改进和并行处理技术，提高超分辨率处理的效率，降低对计算资源的依赖。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核心技术方法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优势特点总结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现存挑战探讨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研究热点追踪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工具软件介绍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01CC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实践操作指南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算法泛化问题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超分辨率算法在实际应用中面临泛化能力不足的问题，即模型在新数据上的性能下降。这主要由于训练数据与真实世界数据的分布差异。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超分辨率算法泛化问题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超分辨率算法通常基于特定数据集进行训练，而真实应用场景的数据可能具有不同的统计特性。这种不匹配导致了模型泛化能力的减弱。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数据分布不匹配影响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为提升超分辨率算法的泛化能力，可以采用数据增强、正则化技术以及迁移学习等方法，使模型更好地适应不同来源的数据。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提高泛化能力的途径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实时处理突破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实时超分辨率算法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实时超分辨率算法通过先进的图像处理技术，实现在不增加额外计算负担的情况下提升图像质量，适用于多种应用场景。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边缘计算应用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边缘计算在实时超分辨率中发挥关键作用，通过将数据处理任务分配到靠近数据源的设备上，有效降低延迟并提高处理速度。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硬件加速技术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硬件加速技术利用GPU等高性能计算单元，显著提升实时超分辨率处理的效率和效果，满足高速视频流处理需求。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多模态数据融合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结合图像、文本等多种数据源，通过算法整合提升超分辨率效果，实现更丰富的细节恢复。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创新模型构建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开发新型深度学习模型，针对多模态数据特点，优化训练过程，增强超分辨率技术的适应性和准确性。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跨领域应用拓展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将多模态融合的超分辨率技术应用于医疗影像、卫星遥感等领域，提高图像解析度，支持更精细的分析决策。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研究热点追踪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轻量化网络设计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采用精简的网络结构设计，减少不必要的计算与存储资源消耗，实现高效的超分辨率性能。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轻量化网络架构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针对轻量化需求，对传统深度卷积神经网络进行创新优化，提升模型的压缩比和运行速度。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深度卷积神经网络优化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引入参数稀疏化技术，通过减少网络中非关键参数的数量，进一步降低模型复杂度，提高轻量化效果。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参数稀疏化技术应用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自监督学习应用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自监督学习概述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自监督学习是一种通过未标注数据进行训练的方法，它利用数据的分布信息来构建模型，无需人工标注。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在图像处理领域，自监督学习被用于提高图像分辨率，通过学习高分辨率与低分辨率之间的映射关系，实现图像质量的提升。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自监督学习方法优势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相较于传统监督学习，自监督学习减少了对大量标注数据的依赖，降低了成本和时间，同时提高了模型的泛化能力。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工具软件介绍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主流开源框架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4228564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主流开源框架概述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介绍当前超分辨率技术中的主流开源框架，包括它们的基本功能、适用场景及主要特点。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4228564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Deep Image Prior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一种基于深度学习的图像超分辨率方法，通过学习高分辨率与低分辨率图像之间的映射关系来实现图像重建。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68" cy="4228564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ESPCN (Efficient Sub-Pixel Convolutional Neural Network)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一种高效的亚像素卷积神经网络框架，用于实现图像的超分辨率重建，具有较好的性能和较低的计算复杂度。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商用解决方案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商用超分辨率技术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商用超分辨率技术通过算法提升低分辨率图像质量，广泛应用于安防监控、医学影像等领域，增强细节表现。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市场需求分析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随着高清显示需求增长，商用超分辨率市场前景广阔，涉及安防、医疗、广告等多个行业，市场潜力巨大。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发展趋势展望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未来商用超分辨率技术将结合人工智能，实现更高效、精准的图像处理，推动各行业数字化升级，创造更多商业价值。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超分辨率技术概述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实践操作指南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数据预处理要点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数据收集与筛选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超分辨率技术中，首要步骤是收集和筛选高质量的图像数据。这包括从多个来源获取数据，并进行初步筛选，以确保数据的质量和多样性。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噪声去除处理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在预处理阶段，必须对图像进行噪声去除处理。通过使用各种滤波技术和算法，可以有效地减少图像中的噪声，提高图像的清晰度和质量。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图像增强技术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图像增强技术是超分辨率预处理的关键步骤之一。通过调整图像的对比度、亮度和色彩等参数，可以改善图像的整体视觉效果，为后续的超分辨率处理打下良好基础。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模型调优策略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超分辨率模型概述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超分辨率技术通过算法提升低分辨率图像的清晰度，广泛应用于医学影像、卫星遥感等领域。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调优策略重要性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有效的调优策略能显著提高超分辨率模型的性能，减少模糊和伪影，增强细节表现。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常用调优方法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包括数据增强、网络结构优化、损失函数调整等，旨在提升模型对低分辨率图像的恢复能力。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超分辨率技术是一种通过算法提升图像或视频清晰度的方法，广泛应用于医学影像、卫星遥感等领域。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超分辨率原理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该技术基于插值、重建和学习等方法，利用多幅低分辨率图像生成高分辨率图像，有效改善视觉效果。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关键技术与应用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包括插值算法、深度学习等技术，应用于医疗诊断、安防监控及消费电子等多个领域，提升了图像质量和用户体验。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超分辨率技术起源于20世纪60年代，最初用于提升图像清晰度，通过算法增强低分辨率图像的细节。随着深度学习的发展，该技术取得了显著进步。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超分辨率技术起源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超分辨率技术的发展经历了多个阶段，包括传统方法如插值、重建等，以及基于机器学习的方法，尤其是卷积神经网络的引入，极大提升了图像质量。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关键技术发展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超分辨率技术已广泛应用于安防监控、医疗影像、卫星遥感等领域，有效提高了图像的解析度和细节表现，为各行业提供了重要的技术支持。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应用领域拓展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核心技术方法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插值算法应用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插值算法简介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插值算法是一种通过已知数据点估算未知数据点的数学方法，广泛应用于图像处理、数据分析等领域。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常见插值方法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包括线性插值、样条插值和多项式插值等，每种方法适用于不同的场景和数据特性。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在超分辨率中的应用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插值算法用于提高图像分辨率，通过算法预测缺失像素，实现图像的清晰度提升。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深度学习模型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深度学习模型概述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深度学习模型是一种基于神经网络的机器学习方法，通过模拟人脑的结构和功能来处理数据，实现图像、语音、文本等多种模式识别。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超分辨率技术原理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超分辨率技术通过深度学习模型对低分辨率图像进行增强，使其在视觉上达到高分辨率的效果，广泛应用于视频监控、卫星图像等领域。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深度学习模型应用实例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深度学习模型在医疗影像诊断、自动驾驶、人脸识别等方面展现出巨大潜力，通过不断学习和优化，能够提供更精准的预测和判断。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应用场景分析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3914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2025-09-30T13:19:00Z</dcterms:created>
  <dcterms:modified xsi:type="dcterms:W3CDTF">2025-09-30T13:18:17Z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0F6341AEE2DB4F7CA40F8A45E3B4E095_12</vt:lpwstr>
  </property>
  <property fmtid="{D5CDD505-2E9C-101B-9397-08002B2CF9AE}" pid="3" name="KSOProductBuildVer">
    <vt:lpwstr>2052-12.1.0.22529</vt:lpwstr>
  </property>
</Properties>
</file>